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1" r:id="rId1"/>
  </p:sldMasterIdLst>
  <p:notesMasterIdLst>
    <p:notesMasterId r:id="rId84"/>
  </p:notesMasterIdLst>
  <p:handoutMasterIdLst>
    <p:handoutMasterId r:id="rId85"/>
  </p:handoutMasterIdLst>
  <p:sldIdLst>
    <p:sldId id="485" r:id="rId2"/>
    <p:sldId id="516" r:id="rId3"/>
    <p:sldId id="517" r:id="rId4"/>
    <p:sldId id="518" r:id="rId5"/>
    <p:sldId id="519" r:id="rId6"/>
    <p:sldId id="522" r:id="rId7"/>
    <p:sldId id="524" r:id="rId8"/>
    <p:sldId id="525" r:id="rId9"/>
    <p:sldId id="521" r:id="rId10"/>
    <p:sldId id="523" r:id="rId11"/>
    <p:sldId id="526" r:id="rId12"/>
    <p:sldId id="528" r:id="rId13"/>
    <p:sldId id="531" r:id="rId14"/>
    <p:sldId id="533" r:id="rId15"/>
    <p:sldId id="532" r:id="rId16"/>
    <p:sldId id="534" r:id="rId17"/>
    <p:sldId id="539" r:id="rId18"/>
    <p:sldId id="540" r:id="rId19"/>
    <p:sldId id="541" r:id="rId20"/>
    <p:sldId id="542" r:id="rId21"/>
    <p:sldId id="543" r:id="rId22"/>
    <p:sldId id="520" r:id="rId23"/>
    <p:sldId id="536" r:id="rId24"/>
    <p:sldId id="583" r:id="rId25"/>
    <p:sldId id="584" r:id="rId26"/>
    <p:sldId id="544" r:id="rId27"/>
    <p:sldId id="546" r:id="rId28"/>
    <p:sldId id="547" r:id="rId29"/>
    <p:sldId id="548" r:id="rId30"/>
    <p:sldId id="549" r:id="rId31"/>
    <p:sldId id="550" r:id="rId32"/>
    <p:sldId id="551" r:id="rId33"/>
    <p:sldId id="552" r:id="rId34"/>
    <p:sldId id="553" r:id="rId35"/>
    <p:sldId id="554" r:id="rId36"/>
    <p:sldId id="555" r:id="rId37"/>
    <p:sldId id="556" r:id="rId38"/>
    <p:sldId id="557" r:id="rId39"/>
    <p:sldId id="558" r:id="rId40"/>
    <p:sldId id="559" r:id="rId41"/>
    <p:sldId id="560" r:id="rId42"/>
    <p:sldId id="561" r:id="rId43"/>
    <p:sldId id="562" r:id="rId44"/>
    <p:sldId id="563" r:id="rId45"/>
    <p:sldId id="545" r:id="rId46"/>
    <p:sldId id="564" r:id="rId47"/>
    <p:sldId id="281" r:id="rId48"/>
    <p:sldId id="282" r:id="rId49"/>
    <p:sldId id="283" r:id="rId50"/>
    <p:sldId id="284" r:id="rId51"/>
    <p:sldId id="285" r:id="rId52"/>
    <p:sldId id="286" r:id="rId53"/>
    <p:sldId id="287" r:id="rId54"/>
    <p:sldId id="289" r:id="rId55"/>
    <p:sldId id="288" r:id="rId56"/>
    <p:sldId id="290" r:id="rId57"/>
    <p:sldId id="291" r:id="rId58"/>
    <p:sldId id="565" r:id="rId59"/>
    <p:sldId id="292" r:id="rId60"/>
    <p:sldId id="293" r:id="rId61"/>
    <p:sldId id="566" r:id="rId62"/>
    <p:sldId id="567" r:id="rId63"/>
    <p:sldId id="568" r:id="rId64"/>
    <p:sldId id="537" r:id="rId65"/>
    <p:sldId id="570" r:id="rId66"/>
    <p:sldId id="571" r:id="rId67"/>
    <p:sldId id="572" r:id="rId68"/>
    <p:sldId id="573" r:id="rId69"/>
    <p:sldId id="574" r:id="rId70"/>
    <p:sldId id="575" r:id="rId71"/>
    <p:sldId id="576" r:id="rId72"/>
    <p:sldId id="577" r:id="rId73"/>
    <p:sldId id="578" r:id="rId74"/>
    <p:sldId id="579" r:id="rId75"/>
    <p:sldId id="580" r:id="rId76"/>
    <p:sldId id="581" r:id="rId77"/>
    <p:sldId id="582" r:id="rId78"/>
    <p:sldId id="569" r:id="rId79"/>
    <p:sldId id="529" r:id="rId80"/>
    <p:sldId id="530" r:id="rId81"/>
    <p:sldId id="585" r:id="rId82"/>
    <p:sldId id="535" r:id="rId83"/>
  </p:sldIdLst>
  <p:sldSz cx="9144000" cy="6858000" type="screen4x3"/>
  <p:notesSz cx="6699250" cy="9836150"/>
  <p:custDataLst>
    <p:tags r:id="rId86"/>
  </p:custDataLst>
  <p:defaultTextStyle>
    <a:defPPr>
      <a:defRPr lang="de-DE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19">
          <p15:clr>
            <a:srgbClr val="A4A3A4"/>
          </p15:clr>
        </p15:guide>
        <p15:guide id="2" pos="213">
          <p15:clr>
            <a:srgbClr val="A4A3A4"/>
          </p15:clr>
        </p15:guide>
        <p15:guide id="3" pos="5565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6600"/>
    <a:srgbClr val="0066FF"/>
    <a:srgbClr val="8A92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0B5A832-983D-4E90-A4D5-A99EE5C104A9}" v="106" dt="2018-11-19T15:22:11.53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82736" autoAdjust="0"/>
  </p:normalViewPr>
  <p:slideViewPr>
    <p:cSldViewPr snapToGrid="0">
      <p:cViewPr varScale="1">
        <p:scale>
          <a:sx n="55" d="100"/>
          <a:sy n="55" d="100"/>
        </p:scale>
        <p:origin x="1600" y="52"/>
      </p:cViewPr>
      <p:guideLst>
        <p:guide orient="horz" pos="4319"/>
        <p:guide pos="213"/>
        <p:guide pos="5565"/>
      </p:guideLst>
    </p:cSldViewPr>
  </p:slideViewPr>
  <p:outlineViewPr>
    <p:cViewPr>
      <p:scale>
        <a:sx n="33" d="100"/>
        <a:sy n="33" d="100"/>
      </p:scale>
      <p:origin x="0" y="-3569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notesMaster" Target="notesMasters/notesMaster1.xml"/><Relationship Id="rId89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viewProps" Target="viewProps.xml"/><Relationship Id="rId9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ristian Chilipirea" userId="34ab170da5908fc4" providerId="LiveId" clId="{40ACB1C5-0B6B-4C4B-B64C-8C91579DB1E1}"/>
    <pc:docChg chg="undo custSel addSld delSld modSld sldOrd modMainMaster">
      <pc:chgData name="Cristian Chilipirea" userId="34ab170da5908fc4" providerId="LiveId" clId="{40ACB1C5-0B6B-4C4B-B64C-8C91579DB1E1}" dt="2018-10-02T22:34:22.788" v="1739" actId="2696"/>
      <pc:docMkLst>
        <pc:docMk/>
      </pc:docMkLst>
      <pc:sldChg chg="modSp modTransition">
        <pc:chgData name="Cristian Chilipirea" userId="34ab170da5908fc4" providerId="LiveId" clId="{40ACB1C5-0B6B-4C4B-B64C-8C91579DB1E1}" dt="2018-10-02T21:52:58.527" v="1095"/>
        <pc:sldMkLst>
          <pc:docMk/>
          <pc:sldMk cId="0" sldId="485"/>
        </pc:sldMkLst>
        <pc:spChg chg="mod">
          <ac:chgData name="Cristian Chilipirea" userId="34ab170da5908fc4" providerId="LiveId" clId="{40ACB1C5-0B6B-4C4B-B64C-8C91579DB1E1}" dt="2018-09-26T21:56:11.618" v="595" actId="20577"/>
          <ac:spMkLst>
            <pc:docMk/>
            <pc:sldMk cId="0" sldId="485"/>
            <ac:spMk id="15363" creationId="{8AD4A1D2-344F-4CD3-949B-26BEB5FF75C3}"/>
          </ac:spMkLst>
        </pc:spChg>
      </pc:sldChg>
      <pc:sldMasterChg chg="modTransition modSldLayout">
        <pc:chgData name="Cristian Chilipirea" userId="34ab170da5908fc4" providerId="LiveId" clId="{40ACB1C5-0B6B-4C4B-B64C-8C91579DB1E1}" dt="2018-10-02T21:52:58.527" v="1095"/>
        <pc:sldMasterMkLst>
          <pc:docMk/>
          <pc:sldMasterMk cId="0" sldId="2147483661"/>
        </pc:sldMasterMkLst>
        <pc:sldLayoutChg chg="modTransition">
          <pc:chgData name="Cristian Chilipirea" userId="34ab170da5908fc4" providerId="LiveId" clId="{40ACB1C5-0B6B-4C4B-B64C-8C91579DB1E1}" dt="2018-10-02T21:52:58.527" v="1095"/>
          <pc:sldLayoutMkLst>
            <pc:docMk/>
            <pc:sldMasterMk cId="0" sldId="2147483661"/>
            <pc:sldLayoutMk cId="1635393719" sldId="2147483976"/>
          </pc:sldLayoutMkLst>
        </pc:sldLayoutChg>
        <pc:sldLayoutChg chg="modTransition">
          <pc:chgData name="Cristian Chilipirea" userId="34ab170da5908fc4" providerId="LiveId" clId="{40ACB1C5-0B6B-4C4B-B64C-8C91579DB1E1}" dt="2018-10-02T21:52:58.527" v="1095"/>
          <pc:sldLayoutMkLst>
            <pc:docMk/>
            <pc:sldMasterMk cId="0" sldId="2147483661"/>
            <pc:sldLayoutMk cId="314545740" sldId="2147483977"/>
          </pc:sldLayoutMkLst>
        </pc:sldLayoutChg>
        <pc:sldLayoutChg chg="modTransition">
          <pc:chgData name="Cristian Chilipirea" userId="34ab170da5908fc4" providerId="LiveId" clId="{40ACB1C5-0B6B-4C4B-B64C-8C91579DB1E1}" dt="2018-10-02T21:52:58.527" v="1095"/>
          <pc:sldLayoutMkLst>
            <pc:docMk/>
            <pc:sldMasterMk cId="0" sldId="2147483661"/>
            <pc:sldLayoutMk cId="1764456477" sldId="2147483978"/>
          </pc:sldLayoutMkLst>
        </pc:sldLayoutChg>
        <pc:sldLayoutChg chg="modTransition">
          <pc:chgData name="Cristian Chilipirea" userId="34ab170da5908fc4" providerId="LiveId" clId="{40ACB1C5-0B6B-4C4B-B64C-8C91579DB1E1}" dt="2018-10-02T21:52:58.527" v="1095"/>
          <pc:sldLayoutMkLst>
            <pc:docMk/>
            <pc:sldMasterMk cId="0" sldId="2147483661"/>
            <pc:sldLayoutMk cId="310983217" sldId="2147483979"/>
          </pc:sldLayoutMkLst>
        </pc:sldLayoutChg>
        <pc:sldLayoutChg chg="modTransition">
          <pc:chgData name="Cristian Chilipirea" userId="34ab170da5908fc4" providerId="LiveId" clId="{40ACB1C5-0B6B-4C4B-B64C-8C91579DB1E1}" dt="2018-10-02T21:52:58.527" v="1095"/>
          <pc:sldLayoutMkLst>
            <pc:docMk/>
            <pc:sldMasterMk cId="0" sldId="2147483661"/>
            <pc:sldLayoutMk cId="2750434662" sldId="2147483980"/>
          </pc:sldLayoutMkLst>
        </pc:sldLayoutChg>
        <pc:sldLayoutChg chg="modTransition">
          <pc:chgData name="Cristian Chilipirea" userId="34ab170da5908fc4" providerId="LiveId" clId="{40ACB1C5-0B6B-4C4B-B64C-8C91579DB1E1}" dt="2018-10-02T21:52:58.527" v="1095"/>
          <pc:sldLayoutMkLst>
            <pc:docMk/>
            <pc:sldMasterMk cId="0" sldId="2147483661"/>
            <pc:sldLayoutMk cId="740172351" sldId="2147483981"/>
          </pc:sldLayoutMkLst>
        </pc:sldLayoutChg>
        <pc:sldLayoutChg chg="modTransition">
          <pc:chgData name="Cristian Chilipirea" userId="34ab170da5908fc4" providerId="LiveId" clId="{40ACB1C5-0B6B-4C4B-B64C-8C91579DB1E1}" dt="2018-10-02T21:52:58.527" v="1095"/>
          <pc:sldLayoutMkLst>
            <pc:docMk/>
            <pc:sldMasterMk cId="0" sldId="2147483661"/>
            <pc:sldLayoutMk cId="214260995" sldId="2147483982"/>
          </pc:sldLayoutMkLst>
        </pc:sldLayoutChg>
        <pc:sldLayoutChg chg="modTransition">
          <pc:chgData name="Cristian Chilipirea" userId="34ab170da5908fc4" providerId="LiveId" clId="{40ACB1C5-0B6B-4C4B-B64C-8C91579DB1E1}" dt="2018-10-02T21:52:58.527" v="1095"/>
          <pc:sldLayoutMkLst>
            <pc:docMk/>
            <pc:sldMasterMk cId="0" sldId="2147483661"/>
            <pc:sldLayoutMk cId="2387053853" sldId="2147483983"/>
          </pc:sldLayoutMkLst>
        </pc:sldLayoutChg>
        <pc:sldLayoutChg chg="modTransition">
          <pc:chgData name="Cristian Chilipirea" userId="34ab170da5908fc4" providerId="LiveId" clId="{40ACB1C5-0B6B-4C4B-B64C-8C91579DB1E1}" dt="2018-10-02T21:52:58.527" v="1095"/>
          <pc:sldLayoutMkLst>
            <pc:docMk/>
            <pc:sldMasterMk cId="0" sldId="2147483661"/>
            <pc:sldLayoutMk cId="2202867552" sldId="2147483984"/>
          </pc:sldLayoutMkLst>
        </pc:sldLayoutChg>
        <pc:sldLayoutChg chg="modTransition">
          <pc:chgData name="Cristian Chilipirea" userId="34ab170da5908fc4" providerId="LiveId" clId="{40ACB1C5-0B6B-4C4B-B64C-8C91579DB1E1}" dt="2018-10-02T21:52:58.527" v="1095"/>
          <pc:sldLayoutMkLst>
            <pc:docMk/>
            <pc:sldMasterMk cId="0" sldId="2147483661"/>
            <pc:sldLayoutMk cId="1079532080" sldId="2147483985"/>
          </pc:sldLayoutMkLst>
        </pc:sldLayoutChg>
        <pc:sldLayoutChg chg="modTransition">
          <pc:chgData name="Cristian Chilipirea" userId="34ab170da5908fc4" providerId="LiveId" clId="{40ACB1C5-0B6B-4C4B-B64C-8C91579DB1E1}" dt="2018-10-02T21:52:58.527" v="1095"/>
          <pc:sldLayoutMkLst>
            <pc:docMk/>
            <pc:sldMasterMk cId="0" sldId="2147483661"/>
            <pc:sldLayoutMk cId="288672095" sldId="2147483986"/>
          </pc:sldLayoutMkLst>
        </pc:sldLayoutChg>
      </pc:sldMasterChg>
    </pc:docChg>
  </pc:docChgLst>
  <pc:docChgLst>
    <pc:chgData name="Cristian Chilipirea" userId="34ab170da5908fc4" providerId="LiveId" clId="{AE971FE4-E601-4FDC-9BC3-5629A4F3D5CD}"/>
    <pc:docChg chg="custSel addSld delSld modSld sldOrd">
      <pc:chgData name="Cristian Chilipirea" userId="34ab170da5908fc4" providerId="LiveId" clId="{AE971FE4-E601-4FDC-9BC3-5629A4F3D5CD}" dt="2018-10-05T08:55:49.061" v="1876" actId="1076"/>
      <pc:docMkLst>
        <pc:docMk/>
      </pc:docMkLst>
      <pc:sldChg chg="modSp">
        <pc:chgData name="Cristian Chilipirea" userId="34ab170da5908fc4" providerId="LiveId" clId="{AE971FE4-E601-4FDC-9BC3-5629A4F3D5CD}" dt="2018-10-03T19:22:33.107" v="50" actId="6549"/>
        <pc:sldMkLst>
          <pc:docMk/>
          <pc:sldMk cId="0" sldId="485"/>
        </pc:sldMkLst>
        <pc:spChg chg="mod">
          <ac:chgData name="Cristian Chilipirea" userId="34ab170da5908fc4" providerId="LiveId" clId="{AE971FE4-E601-4FDC-9BC3-5629A4F3D5CD}" dt="2018-10-03T19:22:33.107" v="50" actId="6549"/>
          <ac:spMkLst>
            <pc:docMk/>
            <pc:sldMk cId="0" sldId="485"/>
            <ac:spMk id="15361" creationId="{B7373C27-AE51-474E-BA1F-0C5F0233AACE}"/>
          </ac:spMkLst>
        </pc:spChg>
      </pc:sldChg>
    </pc:docChg>
  </pc:docChgLst>
  <pc:docChgLst>
    <pc:chgData name="Cristian Chilipirea" userId="34ab170da5908fc4" providerId="LiveId" clId="{E6A114CD-C836-4A5C-A59E-5B196107C296}"/>
    <pc:docChg chg="undo custSel addSld delSld modSld sldOrd">
      <pc:chgData name="Cristian Chilipirea" userId="34ab170da5908fc4" providerId="LiveId" clId="{E6A114CD-C836-4A5C-A59E-5B196107C296}" dt="2018-10-08T16:39:10.499" v="4795" actId="207"/>
      <pc:docMkLst>
        <pc:docMk/>
      </pc:docMkLst>
      <pc:sldChg chg="modSp">
        <pc:chgData name="Cristian Chilipirea" userId="34ab170da5908fc4" providerId="LiveId" clId="{E6A114CD-C836-4A5C-A59E-5B196107C296}" dt="2018-10-08T16:36:48.826" v="4665" actId="20577"/>
        <pc:sldMkLst>
          <pc:docMk/>
          <pc:sldMk cId="0" sldId="485"/>
        </pc:sldMkLst>
        <pc:spChg chg="mod">
          <ac:chgData name="Cristian Chilipirea" userId="34ab170da5908fc4" providerId="LiveId" clId="{E6A114CD-C836-4A5C-A59E-5B196107C296}" dt="2018-10-08T16:36:48.826" v="4665" actId="20577"/>
          <ac:spMkLst>
            <pc:docMk/>
            <pc:sldMk cId="0" sldId="485"/>
            <ac:spMk id="15361" creationId="{B7373C27-AE51-474E-BA1F-0C5F0233AACE}"/>
          </ac:spMkLst>
        </pc:spChg>
      </pc:sldChg>
    </pc:docChg>
  </pc:docChgLst>
  <pc:docChgLst>
    <pc:chgData name="Cristian Chilipirea" userId="34ab170da5908fc4" providerId="LiveId" clId="{876C0F1F-2E92-4F04-AD62-155E33372360}"/>
    <pc:docChg chg="custSel addSld delSld modSld sldOrd">
      <pc:chgData name="Cristian Chilipirea" userId="34ab170da5908fc4" providerId="LiveId" clId="{876C0F1F-2E92-4F04-AD62-155E33372360}" dt="2018-11-15T23:01:37.157" v="545"/>
      <pc:docMkLst>
        <pc:docMk/>
      </pc:docMkLst>
      <pc:sldChg chg="add">
        <pc:chgData name="Cristian Chilipirea" userId="34ab170da5908fc4" providerId="LiveId" clId="{876C0F1F-2E92-4F04-AD62-155E33372360}" dt="2018-11-15T23:01:37.157" v="545"/>
        <pc:sldMkLst>
          <pc:docMk/>
          <pc:sldMk cId="2115323488" sldId="281"/>
        </pc:sldMkLst>
      </pc:sldChg>
      <pc:sldChg chg="add">
        <pc:chgData name="Cristian Chilipirea" userId="34ab170da5908fc4" providerId="LiveId" clId="{876C0F1F-2E92-4F04-AD62-155E33372360}" dt="2018-11-15T23:01:37.157" v="545"/>
        <pc:sldMkLst>
          <pc:docMk/>
          <pc:sldMk cId="2966940581" sldId="282"/>
        </pc:sldMkLst>
      </pc:sldChg>
      <pc:sldChg chg="add">
        <pc:chgData name="Cristian Chilipirea" userId="34ab170da5908fc4" providerId="LiveId" clId="{876C0F1F-2E92-4F04-AD62-155E33372360}" dt="2018-11-15T23:01:37.157" v="545"/>
        <pc:sldMkLst>
          <pc:docMk/>
          <pc:sldMk cId="588509651" sldId="283"/>
        </pc:sldMkLst>
      </pc:sldChg>
      <pc:sldChg chg="add">
        <pc:chgData name="Cristian Chilipirea" userId="34ab170da5908fc4" providerId="LiveId" clId="{876C0F1F-2E92-4F04-AD62-155E33372360}" dt="2018-11-15T23:01:37.157" v="545"/>
        <pc:sldMkLst>
          <pc:docMk/>
          <pc:sldMk cId="1372269693" sldId="284"/>
        </pc:sldMkLst>
      </pc:sldChg>
      <pc:sldChg chg="add">
        <pc:chgData name="Cristian Chilipirea" userId="34ab170da5908fc4" providerId="LiveId" clId="{876C0F1F-2E92-4F04-AD62-155E33372360}" dt="2018-11-15T23:01:37.157" v="545"/>
        <pc:sldMkLst>
          <pc:docMk/>
          <pc:sldMk cId="1090999653" sldId="285"/>
        </pc:sldMkLst>
      </pc:sldChg>
      <pc:sldChg chg="add">
        <pc:chgData name="Cristian Chilipirea" userId="34ab170da5908fc4" providerId="LiveId" clId="{876C0F1F-2E92-4F04-AD62-155E33372360}" dt="2018-11-15T23:01:37.157" v="545"/>
        <pc:sldMkLst>
          <pc:docMk/>
          <pc:sldMk cId="722330650" sldId="286"/>
        </pc:sldMkLst>
      </pc:sldChg>
      <pc:sldChg chg="add">
        <pc:chgData name="Cristian Chilipirea" userId="34ab170da5908fc4" providerId="LiveId" clId="{876C0F1F-2E92-4F04-AD62-155E33372360}" dt="2018-11-15T23:01:37.157" v="545"/>
        <pc:sldMkLst>
          <pc:docMk/>
          <pc:sldMk cId="2209486662" sldId="287"/>
        </pc:sldMkLst>
      </pc:sldChg>
      <pc:sldChg chg="add">
        <pc:chgData name="Cristian Chilipirea" userId="34ab170da5908fc4" providerId="LiveId" clId="{876C0F1F-2E92-4F04-AD62-155E33372360}" dt="2018-11-15T23:01:37.157" v="545"/>
        <pc:sldMkLst>
          <pc:docMk/>
          <pc:sldMk cId="1693582712" sldId="288"/>
        </pc:sldMkLst>
      </pc:sldChg>
      <pc:sldChg chg="add">
        <pc:chgData name="Cristian Chilipirea" userId="34ab170da5908fc4" providerId="LiveId" clId="{876C0F1F-2E92-4F04-AD62-155E33372360}" dt="2018-11-15T23:01:37.157" v="545"/>
        <pc:sldMkLst>
          <pc:docMk/>
          <pc:sldMk cId="2663534489" sldId="289"/>
        </pc:sldMkLst>
      </pc:sldChg>
      <pc:sldChg chg="add">
        <pc:chgData name="Cristian Chilipirea" userId="34ab170da5908fc4" providerId="LiveId" clId="{876C0F1F-2E92-4F04-AD62-155E33372360}" dt="2018-11-15T23:01:37.157" v="545"/>
        <pc:sldMkLst>
          <pc:docMk/>
          <pc:sldMk cId="1097271265" sldId="290"/>
        </pc:sldMkLst>
      </pc:sldChg>
      <pc:sldChg chg="add">
        <pc:chgData name="Cristian Chilipirea" userId="34ab170da5908fc4" providerId="LiveId" clId="{876C0F1F-2E92-4F04-AD62-155E33372360}" dt="2018-11-15T23:01:37.157" v="545"/>
        <pc:sldMkLst>
          <pc:docMk/>
          <pc:sldMk cId="4043745711" sldId="291"/>
        </pc:sldMkLst>
      </pc:sldChg>
      <pc:sldChg chg="add">
        <pc:chgData name="Cristian Chilipirea" userId="34ab170da5908fc4" providerId="LiveId" clId="{876C0F1F-2E92-4F04-AD62-155E33372360}" dt="2018-11-15T23:01:37.157" v="545"/>
        <pc:sldMkLst>
          <pc:docMk/>
          <pc:sldMk cId="1745085367" sldId="292"/>
        </pc:sldMkLst>
      </pc:sldChg>
      <pc:sldChg chg="add">
        <pc:chgData name="Cristian Chilipirea" userId="34ab170da5908fc4" providerId="LiveId" clId="{876C0F1F-2E92-4F04-AD62-155E33372360}" dt="2018-11-15T23:01:37.157" v="545"/>
        <pc:sldMkLst>
          <pc:docMk/>
          <pc:sldMk cId="882873289" sldId="293"/>
        </pc:sldMkLst>
      </pc:sldChg>
      <pc:sldChg chg="modSp">
        <pc:chgData name="Cristian Chilipirea" userId="34ab170da5908fc4" providerId="LiveId" clId="{876C0F1F-2E92-4F04-AD62-155E33372360}" dt="2018-11-15T19:46:26.311" v="25" actId="20577"/>
        <pc:sldMkLst>
          <pc:docMk/>
          <pc:sldMk cId="0" sldId="485"/>
        </pc:sldMkLst>
        <pc:spChg chg="mod">
          <ac:chgData name="Cristian Chilipirea" userId="34ab170da5908fc4" providerId="LiveId" clId="{876C0F1F-2E92-4F04-AD62-155E33372360}" dt="2018-11-15T19:46:26.311" v="25" actId="20577"/>
          <ac:spMkLst>
            <pc:docMk/>
            <pc:sldMk cId="0" sldId="485"/>
            <ac:spMk id="15361" creationId="{B7373C27-AE51-474E-BA1F-0C5F0233AACE}"/>
          </ac:spMkLst>
        </pc:spChg>
      </pc:sldChg>
      <pc:sldChg chg="modSp add">
        <pc:chgData name="Cristian Chilipirea" userId="34ab170da5908fc4" providerId="LiveId" clId="{876C0F1F-2E92-4F04-AD62-155E33372360}" dt="2018-11-15T20:18:44.889" v="108" actId="20577"/>
        <pc:sldMkLst>
          <pc:docMk/>
          <pc:sldMk cId="834566445" sldId="517"/>
        </pc:sldMkLst>
        <pc:spChg chg="mod">
          <ac:chgData name="Cristian Chilipirea" userId="34ab170da5908fc4" providerId="LiveId" clId="{876C0F1F-2E92-4F04-AD62-155E33372360}" dt="2018-11-15T20:18:44.889" v="108" actId="20577"/>
          <ac:spMkLst>
            <pc:docMk/>
            <pc:sldMk cId="834566445" sldId="517"/>
            <ac:spMk id="2" creationId="{6114C9E9-AB3B-45AB-9C96-0A9CFE787ED0}"/>
          </ac:spMkLst>
        </pc:spChg>
      </pc:sldChg>
      <pc:sldChg chg="addSp delSp modSp add">
        <pc:chgData name="Cristian Chilipirea" userId="34ab170da5908fc4" providerId="LiveId" clId="{876C0F1F-2E92-4F04-AD62-155E33372360}" dt="2018-11-15T20:29:33.276" v="113" actId="1076"/>
        <pc:sldMkLst>
          <pc:docMk/>
          <pc:sldMk cId="2140286949" sldId="518"/>
        </pc:sldMkLst>
        <pc:spChg chg="del">
          <ac:chgData name="Cristian Chilipirea" userId="34ab170da5908fc4" providerId="LiveId" clId="{876C0F1F-2E92-4F04-AD62-155E33372360}" dt="2018-11-15T20:29:12.994" v="110" actId="478"/>
          <ac:spMkLst>
            <pc:docMk/>
            <pc:sldMk cId="2140286949" sldId="518"/>
            <ac:spMk id="3" creationId="{1279C983-47C3-4C09-A42B-9D84FBB6A735}"/>
          </ac:spMkLst>
        </pc:spChg>
        <pc:picChg chg="add mod">
          <ac:chgData name="Cristian Chilipirea" userId="34ab170da5908fc4" providerId="LiveId" clId="{876C0F1F-2E92-4F04-AD62-155E33372360}" dt="2018-11-15T20:29:33.276" v="113" actId="1076"/>
          <ac:picMkLst>
            <pc:docMk/>
            <pc:sldMk cId="2140286949" sldId="518"/>
            <ac:picMk id="6" creationId="{A517749E-F1F4-4961-A699-8FA06654432E}"/>
          </ac:picMkLst>
        </pc:picChg>
      </pc:sldChg>
      <pc:sldChg chg="addSp delSp modSp add">
        <pc:chgData name="Cristian Chilipirea" userId="34ab170da5908fc4" providerId="LiveId" clId="{876C0F1F-2E92-4F04-AD62-155E33372360}" dt="2018-11-15T20:30:15.726" v="118" actId="1076"/>
        <pc:sldMkLst>
          <pc:docMk/>
          <pc:sldMk cId="4291389713" sldId="519"/>
        </pc:sldMkLst>
        <pc:picChg chg="add mod">
          <ac:chgData name="Cristian Chilipirea" userId="34ab170da5908fc4" providerId="LiveId" clId="{876C0F1F-2E92-4F04-AD62-155E33372360}" dt="2018-11-15T20:30:15.726" v="118" actId="1076"/>
          <ac:picMkLst>
            <pc:docMk/>
            <pc:sldMk cId="4291389713" sldId="519"/>
            <ac:picMk id="5" creationId="{4EDE9F8E-D0AB-49C8-A54A-CDF8C724BF12}"/>
          </ac:picMkLst>
        </pc:picChg>
        <pc:picChg chg="del">
          <ac:chgData name="Cristian Chilipirea" userId="34ab170da5908fc4" providerId="LiveId" clId="{876C0F1F-2E92-4F04-AD62-155E33372360}" dt="2018-11-15T20:29:42.337" v="115" actId="478"/>
          <ac:picMkLst>
            <pc:docMk/>
            <pc:sldMk cId="4291389713" sldId="519"/>
            <ac:picMk id="6" creationId="{A517749E-F1F4-4961-A699-8FA06654432E}"/>
          </ac:picMkLst>
        </pc:picChg>
      </pc:sldChg>
      <pc:sldChg chg="addSp delSp modSp add ord modNotesTx">
        <pc:chgData name="Cristian Chilipirea" userId="34ab170da5908fc4" providerId="LiveId" clId="{876C0F1F-2E92-4F04-AD62-155E33372360}" dt="2018-11-15T21:25:38.565" v="410"/>
        <pc:sldMkLst>
          <pc:docMk/>
          <pc:sldMk cId="1358506512" sldId="520"/>
        </pc:sldMkLst>
        <pc:spChg chg="mod">
          <ac:chgData name="Cristian Chilipirea" userId="34ab170da5908fc4" providerId="LiveId" clId="{876C0F1F-2E92-4F04-AD62-155E33372360}" dt="2018-11-15T20:36:16.584" v="193" actId="20577"/>
          <ac:spMkLst>
            <pc:docMk/>
            <pc:sldMk cId="1358506512" sldId="520"/>
            <ac:spMk id="2" creationId="{201327C7-7374-4601-BA19-DF05A22D70A2}"/>
          </ac:spMkLst>
        </pc:spChg>
        <pc:spChg chg="del">
          <ac:chgData name="Cristian Chilipirea" userId="34ab170da5908fc4" providerId="LiveId" clId="{876C0F1F-2E92-4F04-AD62-155E33372360}" dt="2018-11-15T20:32:59.097" v="121" actId="478"/>
          <ac:spMkLst>
            <pc:docMk/>
            <pc:sldMk cId="1358506512" sldId="520"/>
            <ac:spMk id="3" creationId="{1E8EFC56-C775-4EC4-8A90-63994DBAF423}"/>
          </ac:spMkLst>
        </pc:spChg>
        <pc:picChg chg="add mod">
          <ac:chgData name="Cristian Chilipirea" userId="34ab170da5908fc4" providerId="LiveId" clId="{876C0F1F-2E92-4F04-AD62-155E33372360}" dt="2018-11-15T20:33:05.056" v="125" actId="1076"/>
          <ac:picMkLst>
            <pc:docMk/>
            <pc:sldMk cId="1358506512" sldId="520"/>
            <ac:picMk id="6" creationId="{BE628BE2-D639-4C6F-9C04-1A9D85DBFD45}"/>
          </ac:picMkLst>
        </pc:picChg>
      </pc:sldChg>
      <pc:sldChg chg="addSp delSp modSp add">
        <pc:chgData name="Cristian Chilipirea" userId="34ab170da5908fc4" providerId="LiveId" clId="{876C0F1F-2E92-4F04-AD62-155E33372360}" dt="2018-11-15T20:36:43.910" v="224" actId="1076"/>
        <pc:sldMkLst>
          <pc:docMk/>
          <pc:sldMk cId="908646711" sldId="521"/>
        </pc:sldMkLst>
        <pc:spChg chg="add mod">
          <ac:chgData name="Cristian Chilipirea" userId="34ab170da5908fc4" providerId="LiveId" clId="{876C0F1F-2E92-4F04-AD62-155E33372360}" dt="2018-11-15T20:36:43.910" v="224" actId="1076"/>
          <ac:spMkLst>
            <pc:docMk/>
            <pc:sldMk cId="908646711" sldId="521"/>
            <ac:spMk id="3" creationId="{97928EBA-F0A9-41E7-BE00-634CBA3273B5}"/>
          </ac:spMkLst>
        </pc:spChg>
        <pc:picChg chg="del">
          <ac:chgData name="Cristian Chilipirea" userId="34ab170da5908fc4" providerId="LiveId" clId="{876C0F1F-2E92-4F04-AD62-155E33372360}" dt="2018-11-15T20:36:32.117" v="197" actId="478"/>
          <ac:picMkLst>
            <pc:docMk/>
            <pc:sldMk cId="908646711" sldId="521"/>
            <ac:picMk id="5" creationId="{4EDE9F8E-D0AB-49C8-A54A-CDF8C724BF12}"/>
          </ac:picMkLst>
        </pc:picChg>
      </pc:sldChg>
      <pc:sldChg chg="addSp delSp modSp add">
        <pc:chgData name="Cristian Chilipirea" userId="34ab170da5908fc4" providerId="LiveId" clId="{876C0F1F-2E92-4F04-AD62-155E33372360}" dt="2018-11-15T20:40:32.405" v="233" actId="478"/>
        <pc:sldMkLst>
          <pc:docMk/>
          <pc:sldMk cId="126778415" sldId="522"/>
        </pc:sldMkLst>
        <pc:picChg chg="del">
          <ac:chgData name="Cristian Chilipirea" userId="34ab170da5908fc4" providerId="LiveId" clId="{876C0F1F-2E92-4F04-AD62-155E33372360}" dt="2018-11-15T20:40:32.405" v="233" actId="478"/>
          <ac:picMkLst>
            <pc:docMk/>
            <pc:sldMk cId="126778415" sldId="522"/>
            <ac:picMk id="5" creationId="{4EDE9F8E-D0AB-49C8-A54A-CDF8C724BF12}"/>
          </ac:picMkLst>
        </pc:picChg>
        <pc:picChg chg="add mod">
          <ac:chgData name="Cristian Chilipirea" userId="34ab170da5908fc4" providerId="LiveId" clId="{876C0F1F-2E92-4F04-AD62-155E33372360}" dt="2018-11-15T20:40:31.222" v="232" actId="1076"/>
          <ac:picMkLst>
            <pc:docMk/>
            <pc:sldMk cId="126778415" sldId="522"/>
            <ac:picMk id="6" creationId="{47248F04-E377-4BED-8E35-99C14446CA10}"/>
          </ac:picMkLst>
        </pc:picChg>
      </pc:sldChg>
      <pc:sldChg chg="addSp delSp modSp add">
        <pc:chgData name="Cristian Chilipirea" userId="34ab170da5908fc4" providerId="LiveId" clId="{876C0F1F-2E92-4F04-AD62-155E33372360}" dt="2018-11-15T20:53:43.589" v="315" actId="167"/>
        <pc:sldMkLst>
          <pc:docMk/>
          <pc:sldMk cId="3647529693" sldId="523"/>
        </pc:sldMkLst>
        <pc:spChg chg="mod">
          <ac:chgData name="Cristian Chilipirea" userId="34ab170da5908fc4" providerId="LiveId" clId="{876C0F1F-2E92-4F04-AD62-155E33372360}" dt="2018-11-15T20:44:37.553" v="294" actId="20577"/>
          <ac:spMkLst>
            <pc:docMk/>
            <pc:sldMk cId="3647529693" sldId="523"/>
            <ac:spMk id="2" creationId="{6114C9E9-AB3B-45AB-9C96-0A9CFE787ED0}"/>
          </ac:spMkLst>
        </pc:spChg>
        <pc:spChg chg="del">
          <ac:chgData name="Cristian Chilipirea" userId="34ab170da5908fc4" providerId="LiveId" clId="{876C0F1F-2E92-4F04-AD62-155E33372360}" dt="2018-11-15T20:41:48.041" v="235" actId="478"/>
          <ac:spMkLst>
            <pc:docMk/>
            <pc:sldMk cId="3647529693" sldId="523"/>
            <ac:spMk id="3" creationId="{97928EBA-F0A9-41E7-BE00-634CBA3273B5}"/>
          </ac:spMkLst>
        </pc:spChg>
        <pc:picChg chg="add del mod">
          <ac:chgData name="Cristian Chilipirea" userId="34ab170da5908fc4" providerId="LiveId" clId="{876C0F1F-2E92-4F04-AD62-155E33372360}" dt="2018-11-15T20:50:00.778" v="305" actId="478"/>
          <ac:picMkLst>
            <pc:docMk/>
            <pc:sldMk cId="3647529693" sldId="523"/>
            <ac:picMk id="6" creationId="{4590BAD7-3001-4152-B8A5-BED14D3FCD0C}"/>
          </ac:picMkLst>
        </pc:picChg>
        <pc:picChg chg="add mod ord">
          <ac:chgData name="Cristian Chilipirea" userId="34ab170da5908fc4" providerId="LiveId" clId="{876C0F1F-2E92-4F04-AD62-155E33372360}" dt="2018-11-15T20:53:41.491" v="314" actId="1076"/>
          <ac:picMkLst>
            <pc:docMk/>
            <pc:sldMk cId="3647529693" sldId="523"/>
            <ac:picMk id="8" creationId="{6EF588F7-50A9-41C6-B396-E2032603A2CE}"/>
          </ac:picMkLst>
        </pc:picChg>
        <pc:picChg chg="add mod ord">
          <ac:chgData name="Cristian Chilipirea" userId="34ab170da5908fc4" providerId="LiveId" clId="{876C0F1F-2E92-4F04-AD62-155E33372360}" dt="2018-11-15T20:51:44.305" v="311" actId="1076"/>
          <ac:picMkLst>
            <pc:docMk/>
            <pc:sldMk cId="3647529693" sldId="523"/>
            <ac:picMk id="10" creationId="{DF00AD9E-1BD4-4A5F-9DDB-84EAA2C38452}"/>
          </ac:picMkLst>
        </pc:picChg>
        <pc:picChg chg="add mod ord">
          <ac:chgData name="Cristian Chilipirea" userId="34ab170da5908fc4" providerId="LiveId" clId="{876C0F1F-2E92-4F04-AD62-155E33372360}" dt="2018-11-15T20:53:43.589" v="315" actId="167"/>
          <ac:picMkLst>
            <pc:docMk/>
            <pc:sldMk cId="3647529693" sldId="523"/>
            <ac:picMk id="12" creationId="{67F423C1-9639-45D9-B520-83B149CE8C46}"/>
          </ac:picMkLst>
        </pc:picChg>
      </pc:sldChg>
      <pc:sldChg chg="addSp delSp modSp add">
        <pc:chgData name="Cristian Chilipirea" userId="34ab170da5908fc4" providerId="LiveId" clId="{876C0F1F-2E92-4F04-AD62-155E33372360}" dt="2018-11-15T20:43:28.463" v="242" actId="1076"/>
        <pc:sldMkLst>
          <pc:docMk/>
          <pc:sldMk cId="235905510" sldId="524"/>
        </pc:sldMkLst>
        <pc:picChg chg="add mod">
          <ac:chgData name="Cristian Chilipirea" userId="34ab170da5908fc4" providerId="LiveId" clId="{876C0F1F-2E92-4F04-AD62-155E33372360}" dt="2018-11-15T20:43:28.463" v="242" actId="1076"/>
          <ac:picMkLst>
            <pc:docMk/>
            <pc:sldMk cId="235905510" sldId="524"/>
            <ac:picMk id="5" creationId="{DEC6A3B7-C29D-4072-835C-E2A79F753DF3}"/>
          </ac:picMkLst>
        </pc:picChg>
        <pc:picChg chg="del">
          <ac:chgData name="Cristian Chilipirea" userId="34ab170da5908fc4" providerId="LiveId" clId="{876C0F1F-2E92-4F04-AD62-155E33372360}" dt="2018-11-15T20:43:07.150" v="240" actId="478"/>
          <ac:picMkLst>
            <pc:docMk/>
            <pc:sldMk cId="235905510" sldId="524"/>
            <ac:picMk id="6" creationId="{47248F04-E377-4BED-8E35-99C14446CA10}"/>
          </ac:picMkLst>
        </pc:picChg>
      </pc:sldChg>
      <pc:sldChg chg="addSp delSp modSp add ord">
        <pc:chgData name="Cristian Chilipirea" userId="34ab170da5908fc4" providerId="LiveId" clId="{876C0F1F-2E92-4F04-AD62-155E33372360}" dt="2018-11-15T20:49:26.062" v="304"/>
        <pc:sldMkLst>
          <pc:docMk/>
          <pc:sldMk cId="3801007383" sldId="525"/>
        </pc:sldMkLst>
        <pc:spChg chg="del">
          <ac:chgData name="Cristian Chilipirea" userId="34ab170da5908fc4" providerId="LiveId" clId="{876C0F1F-2E92-4F04-AD62-155E33372360}" dt="2018-11-15T20:48:33.386" v="296" actId="478"/>
          <ac:spMkLst>
            <pc:docMk/>
            <pc:sldMk cId="3801007383" sldId="525"/>
            <ac:spMk id="3" creationId="{97928EBA-F0A9-41E7-BE00-634CBA3273B5}"/>
          </ac:spMkLst>
        </pc:spChg>
        <pc:picChg chg="add del mod">
          <ac:chgData name="Cristian Chilipirea" userId="34ab170da5908fc4" providerId="LiveId" clId="{876C0F1F-2E92-4F04-AD62-155E33372360}" dt="2018-11-15T20:48:36.810" v="298" actId="478"/>
          <ac:picMkLst>
            <pc:docMk/>
            <pc:sldMk cId="3801007383" sldId="525"/>
            <ac:picMk id="6" creationId="{BA711215-5816-4F22-BFAD-A6BA20659F70}"/>
          </ac:picMkLst>
        </pc:picChg>
        <pc:picChg chg="add del mod">
          <ac:chgData name="Cristian Chilipirea" userId="34ab170da5908fc4" providerId="LiveId" clId="{876C0F1F-2E92-4F04-AD62-155E33372360}" dt="2018-11-15T20:48:50.315" v="300"/>
          <ac:picMkLst>
            <pc:docMk/>
            <pc:sldMk cId="3801007383" sldId="525"/>
            <ac:picMk id="8" creationId="{CBF025E0-49A5-4939-856A-ADC3D3BE1757}"/>
          </ac:picMkLst>
        </pc:picChg>
        <pc:picChg chg="add mod">
          <ac:chgData name="Cristian Chilipirea" userId="34ab170da5908fc4" providerId="LiveId" clId="{876C0F1F-2E92-4F04-AD62-155E33372360}" dt="2018-11-15T20:49:24.453" v="303" actId="1076"/>
          <ac:picMkLst>
            <pc:docMk/>
            <pc:sldMk cId="3801007383" sldId="525"/>
            <ac:picMk id="10" creationId="{4209CECC-3D5E-4393-A91D-5ED015B91C7B}"/>
          </ac:picMkLst>
        </pc:picChg>
      </pc:sldChg>
      <pc:sldChg chg="delSp modSp add">
        <pc:chgData name="Cristian Chilipirea" userId="34ab170da5908fc4" providerId="LiveId" clId="{876C0F1F-2E92-4F04-AD62-155E33372360}" dt="2018-11-15T21:26:01.829" v="412" actId="20577"/>
        <pc:sldMkLst>
          <pc:docMk/>
          <pc:sldMk cId="582976891" sldId="526"/>
        </pc:sldMkLst>
        <pc:spChg chg="mod">
          <ac:chgData name="Cristian Chilipirea" userId="34ab170da5908fc4" providerId="LiveId" clId="{876C0F1F-2E92-4F04-AD62-155E33372360}" dt="2018-11-15T21:26:01.829" v="412" actId="20577"/>
          <ac:spMkLst>
            <pc:docMk/>
            <pc:sldMk cId="582976891" sldId="526"/>
            <ac:spMk id="2" creationId="{6114C9E9-AB3B-45AB-9C96-0A9CFE787ED0}"/>
          </ac:spMkLst>
        </pc:spChg>
        <pc:picChg chg="del">
          <ac:chgData name="Cristian Chilipirea" userId="34ab170da5908fc4" providerId="LiveId" clId="{876C0F1F-2E92-4F04-AD62-155E33372360}" dt="2018-11-15T20:57:07.078" v="341" actId="478"/>
          <ac:picMkLst>
            <pc:docMk/>
            <pc:sldMk cId="582976891" sldId="526"/>
            <ac:picMk id="8" creationId="{6EF588F7-50A9-41C6-B396-E2032603A2CE}"/>
          </ac:picMkLst>
        </pc:picChg>
        <pc:picChg chg="del">
          <ac:chgData name="Cristian Chilipirea" userId="34ab170da5908fc4" providerId="LiveId" clId="{876C0F1F-2E92-4F04-AD62-155E33372360}" dt="2018-11-15T20:57:06.586" v="340" actId="478"/>
          <ac:picMkLst>
            <pc:docMk/>
            <pc:sldMk cId="582976891" sldId="526"/>
            <ac:picMk id="10" creationId="{DF00AD9E-1BD4-4A5F-9DDB-84EAA2C38452}"/>
          </ac:picMkLst>
        </pc:picChg>
        <pc:picChg chg="del">
          <ac:chgData name="Cristian Chilipirea" userId="34ab170da5908fc4" providerId="LiveId" clId="{876C0F1F-2E92-4F04-AD62-155E33372360}" dt="2018-11-15T20:57:06.226" v="339" actId="478"/>
          <ac:picMkLst>
            <pc:docMk/>
            <pc:sldMk cId="582976891" sldId="526"/>
            <ac:picMk id="12" creationId="{67F423C1-9639-45D9-B520-83B149CE8C46}"/>
          </ac:picMkLst>
        </pc:picChg>
      </pc:sldChg>
      <pc:sldChg chg="addSp delSp modSp add modNotesTx">
        <pc:chgData name="Cristian Chilipirea" userId="34ab170da5908fc4" providerId="LiveId" clId="{876C0F1F-2E92-4F04-AD62-155E33372360}" dt="2018-11-15T21:25:56.129" v="411" actId="20577"/>
        <pc:sldMkLst>
          <pc:docMk/>
          <pc:sldMk cId="3957165259" sldId="528"/>
        </pc:sldMkLst>
        <pc:spChg chg="mod">
          <ac:chgData name="Cristian Chilipirea" userId="34ab170da5908fc4" providerId="LiveId" clId="{876C0F1F-2E92-4F04-AD62-155E33372360}" dt="2018-11-15T21:25:56.129" v="411" actId="20577"/>
          <ac:spMkLst>
            <pc:docMk/>
            <pc:sldMk cId="3957165259" sldId="528"/>
            <ac:spMk id="2" creationId="{6114C9E9-AB3B-45AB-9C96-0A9CFE787ED0}"/>
          </ac:spMkLst>
        </pc:spChg>
        <pc:picChg chg="del">
          <ac:chgData name="Cristian Chilipirea" userId="34ab170da5908fc4" providerId="LiveId" clId="{876C0F1F-2E92-4F04-AD62-155E33372360}" dt="2018-11-15T20:58:08.111" v="348" actId="478"/>
          <ac:picMkLst>
            <pc:docMk/>
            <pc:sldMk cId="3957165259" sldId="528"/>
            <ac:picMk id="5" creationId="{CB07B980-12D6-471A-AF1B-EFCCE7BB322D}"/>
          </ac:picMkLst>
        </pc:picChg>
        <pc:picChg chg="add mod">
          <ac:chgData name="Cristian Chilipirea" userId="34ab170da5908fc4" providerId="LiveId" clId="{876C0F1F-2E92-4F04-AD62-155E33372360}" dt="2018-11-15T21:06:17.633" v="382" actId="1076"/>
          <ac:picMkLst>
            <pc:docMk/>
            <pc:sldMk cId="3957165259" sldId="528"/>
            <ac:picMk id="6" creationId="{BAFCEC79-A35B-41B4-B0EE-A9F0A205DB40}"/>
          </ac:picMkLst>
        </pc:picChg>
        <pc:picChg chg="add del mod">
          <ac:chgData name="Cristian Chilipirea" userId="34ab170da5908fc4" providerId="LiveId" clId="{876C0F1F-2E92-4F04-AD62-155E33372360}" dt="2018-11-15T21:06:15.795" v="381" actId="478"/>
          <ac:picMkLst>
            <pc:docMk/>
            <pc:sldMk cId="3957165259" sldId="528"/>
            <ac:picMk id="8" creationId="{E63D9A13-8549-4592-B6FD-D5A84E74D0B6}"/>
          </ac:picMkLst>
        </pc:picChg>
      </pc:sldChg>
      <pc:sldChg chg="addSp delSp modSp add">
        <pc:chgData name="Cristian Chilipirea" userId="34ab170da5908fc4" providerId="LiveId" clId="{876C0F1F-2E92-4F04-AD62-155E33372360}" dt="2018-11-15T21:26:09.475" v="413" actId="20577"/>
        <pc:sldMkLst>
          <pc:docMk/>
          <pc:sldMk cId="86291111" sldId="529"/>
        </pc:sldMkLst>
        <pc:spChg chg="mod">
          <ac:chgData name="Cristian Chilipirea" userId="34ab170da5908fc4" providerId="LiveId" clId="{876C0F1F-2E92-4F04-AD62-155E33372360}" dt="2018-11-15T21:26:09.475" v="413" actId="20577"/>
          <ac:spMkLst>
            <pc:docMk/>
            <pc:sldMk cId="86291111" sldId="529"/>
            <ac:spMk id="2" creationId="{6114C9E9-AB3B-45AB-9C96-0A9CFE787ED0}"/>
          </ac:spMkLst>
        </pc:spChg>
        <pc:picChg chg="add del mod">
          <ac:chgData name="Cristian Chilipirea" userId="34ab170da5908fc4" providerId="LiveId" clId="{876C0F1F-2E92-4F04-AD62-155E33372360}" dt="2018-11-15T21:06:26.618" v="385" actId="478"/>
          <ac:picMkLst>
            <pc:docMk/>
            <pc:sldMk cId="86291111" sldId="529"/>
            <ac:picMk id="5" creationId="{69B37E7B-4819-42D9-9ADB-CAF0E5BBD34A}"/>
          </ac:picMkLst>
        </pc:picChg>
        <pc:picChg chg="del">
          <ac:chgData name="Cristian Chilipirea" userId="34ab170da5908fc4" providerId="LiveId" clId="{876C0F1F-2E92-4F04-AD62-155E33372360}" dt="2018-11-15T21:02:31.186" v="376" actId="478"/>
          <ac:picMkLst>
            <pc:docMk/>
            <pc:sldMk cId="86291111" sldId="529"/>
            <ac:picMk id="6" creationId="{BAFCEC79-A35B-41B4-B0EE-A9F0A205DB40}"/>
          </ac:picMkLst>
        </pc:picChg>
        <pc:picChg chg="del">
          <ac:chgData name="Cristian Chilipirea" userId="34ab170da5908fc4" providerId="LiveId" clId="{876C0F1F-2E92-4F04-AD62-155E33372360}" dt="2018-11-15T21:02:30.834" v="375" actId="478"/>
          <ac:picMkLst>
            <pc:docMk/>
            <pc:sldMk cId="86291111" sldId="529"/>
            <ac:picMk id="8" creationId="{E63D9A13-8549-4592-B6FD-D5A84E74D0B6}"/>
          </ac:picMkLst>
        </pc:picChg>
      </pc:sldChg>
      <pc:sldChg chg="add modNotesTx">
        <pc:chgData name="Cristian Chilipirea" userId="34ab170da5908fc4" providerId="LiveId" clId="{876C0F1F-2E92-4F04-AD62-155E33372360}" dt="2018-11-15T21:06:35.795" v="409" actId="20577"/>
        <pc:sldMkLst>
          <pc:docMk/>
          <pc:sldMk cId="2326273512" sldId="530"/>
        </pc:sldMkLst>
      </pc:sldChg>
      <pc:sldChg chg="addSp delSp modSp add">
        <pc:chgData name="Cristian Chilipirea" userId="34ab170da5908fc4" providerId="LiveId" clId="{876C0F1F-2E92-4F04-AD62-155E33372360}" dt="2018-11-15T21:30:35.364" v="525" actId="478"/>
        <pc:sldMkLst>
          <pc:docMk/>
          <pc:sldMk cId="3445495138" sldId="531"/>
        </pc:sldMkLst>
        <pc:spChg chg="mod">
          <ac:chgData name="Cristian Chilipirea" userId="34ab170da5908fc4" providerId="LiveId" clId="{876C0F1F-2E92-4F04-AD62-155E33372360}" dt="2018-11-15T21:27:39.216" v="432" actId="20577"/>
          <ac:spMkLst>
            <pc:docMk/>
            <pc:sldMk cId="3445495138" sldId="531"/>
            <ac:spMk id="2" creationId="{6114C9E9-AB3B-45AB-9C96-0A9CFE787ED0}"/>
          </ac:spMkLst>
        </pc:spChg>
        <pc:picChg chg="add del mod">
          <ac:chgData name="Cristian Chilipirea" userId="34ab170da5908fc4" providerId="LiveId" clId="{876C0F1F-2E92-4F04-AD62-155E33372360}" dt="2018-11-15T21:30:35.364" v="525" actId="478"/>
          <ac:picMkLst>
            <pc:docMk/>
            <pc:sldMk cId="3445495138" sldId="531"/>
            <ac:picMk id="5" creationId="{372D4439-87E1-4075-96B8-1AF82F0B38A0}"/>
          </ac:picMkLst>
        </pc:picChg>
        <pc:picChg chg="del">
          <ac:chgData name="Cristian Chilipirea" userId="34ab170da5908fc4" providerId="LiveId" clId="{876C0F1F-2E92-4F04-AD62-155E33372360}" dt="2018-11-15T21:26:45.767" v="427" actId="478"/>
          <ac:picMkLst>
            <pc:docMk/>
            <pc:sldMk cId="3445495138" sldId="531"/>
            <ac:picMk id="6" creationId="{BAFCEC79-A35B-41B4-B0EE-A9F0A205DB40}"/>
          </ac:picMkLst>
        </pc:picChg>
      </pc:sldChg>
      <pc:sldChg chg="addSp delSp modSp add modNotesTx">
        <pc:chgData name="Cristian Chilipirea" userId="34ab170da5908fc4" providerId="LiveId" clId="{876C0F1F-2E92-4F04-AD62-155E33372360}" dt="2018-11-15T21:30:41.813" v="527" actId="478"/>
        <pc:sldMkLst>
          <pc:docMk/>
          <pc:sldMk cId="710819564" sldId="532"/>
        </pc:sldMkLst>
        <pc:graphicFrameChg chg="add del mod modGraphic">
          <ac:chgData name="Cristian Chilipirea" userId="34ab170da5908fc4" providerId="LiveId" clId="{876C0F1F-2E92-4F04-AD62-155E33372360}" dt="2018-11-15T21:30:41.813" v="527" actId="478"/>
          <ac:graphicFrameMkLst>
            <pc:docMk/>
            <pc:sldMk cId="710819564" sldId="532"/>
            <ac:graphicFrameMk id="3" creationId="{96C21394-0209-4EAC-AD72-89F61C4558EE}"/>
          </ac:graphicFrameMkLst>
        </pc:graphicFrameChg>
      </pc:sldChg>
      <pc:sldChg chg="add">
        <pc:chgData name="Cristian Chilipirea" userId="34ab170da5908fc4" providerId="LiveId" clId="{876C0F1F-2E92-4F04-AD62-155E33372360}" dt="2018-11-15T21:30:33.068" v="524"/>
        <pc:sldMkLst>
          <pc:docMk/>
          <pc:sldMk cId="416761005" sldId="533"/>
        </pc:sldMkLst>
      </pc:sldChg>
      <pc:sldChg chg="modSp add">
        <pc:chgData name="Cristian Chilipirea" userId="34ab170da5908fc4" providerId="LiveId" clId="{876C0F1F-2E92-4F04-AD62-155E33372360}" dt="2018-11-15T21:36:46.926" v="531" actId="113"/>
        <pc:sldMkLst>
          <pc:docMk/>
          <pc:sldMk cId="2938461577" sldId="534"/>
        </pc:sldMkLst>
        <pc:graphicFrameChg chg="mod modGraphic">
          <ac:chgData name="Cristian Chilipirea" userId="34ab170da5908fc4" providerId="LiveId" clId="{876C0F1F-2E92-4F04-AD62-155E33372360}" dt="2018-11-15T21:36:46.926" v="531" actId="113"/>
          <ac:graphicFrameMkLst>
            <pc:docMk/>
            <pc:sldMk cId="2938461577" sldId="534"/>
            <ac:graphicFrameMk id="3" creationId="{96C21394-0209-4EAC-AD72-89F61C4558EE}"/>
          </ac:graphicFrameMkLst>
        </pc:graphicFrameChg>
      </pc:sldChg>
      <pc:sldChg chg="addSp delSp modSp add">
        <pc:chgData name="Cristian Chilipirea" userId="34ab170da5908fc4" providerId="LiveId" clId="{876C0F1F-2E92-4F04-AD62-155E33372360}" dt="2018-11-15T21:52:52.826" v="542" actId="1076"/>
        <pc:sldMkLst>
          <pc:docMk/>
          <pc:sldMk cId="393858642" sldId="535"/>
        </pc:sldMkLst>
        <pc:spChg chg="mod">
          <ac:chgData name="Cristian Chilipirea" userId="34ab170da5908fc4" providerId="LiveId" clId="{876C0F1F-2E92-4F04-AD62-155E33372360}" dt="2018-11-15T21:52:47.433" v="541" actId="6549"/>
          <ac:spMkLst>
            <pc:docMk/>
            <pc:sldMk cId="393858642" sldId="535"/>
            <ac:spMk id="2" creationId="{6114C9E9-AB3B-45AB-9C96-0A9CFE787ED0}"/>
          </ac:spMkLst>
        </pc:spChg>
        <pc:picChg chg="del">
          <ac:chgData name="Cristian Chilipirea" userId="34ab170da5908fc4" providerId="LiveId" clId="{876C0F1F-2E92-4F04-AD62-155E33372360}" dt="2018-11-15T21:52:25.652" v="533" actId="478"/>
          <ac:picMkLst>
            <pc:docMk/>
            <pc:sldMk cId="393858642" sldId="535"/>
            <ac:picMk id="5" creationId="{69B37E7B-4819-42D9-9ADB-CAF0E5BBD34A}"/>
          </ac:picMkLst>
        </pc:picChg>
        <pc:picChg chg="add mod">
          <ac:chgData name="Cristian Chilipirea" userId="34ab170da5908fc4" providerId="LiveId" clId="{876C0F1F-2E92-4F04-AD62-155E33372360}" dt="2018-11-15T21:52:52.826" v="542" actId="1076"/>
          <ac:picMkLst>
            <pc:docMk/>
            <pc:sldMk cId="393858642" sldId="535"/>
            <ac:picMk id="6" creationId="{195A1A66-4DE3-4DCE-B62E-8185B4ACE333}"/>
          </ac:picMkLst>
        </pc:picChg>
      </pc:sldChg>
      <pc:sldChg chg="add">
        <pc:chgData name="Cristian Chilipirea" userId="34ab170da5908fc4" providerId="LiveId" clId="{876C0F1F-2E92-4F04-AD62-155E33372360}" dt="2018-11-15T23:01:14.052" v="543"/>
        <pc:sldMkLst>
          <pc:docMk/>
          <pc:sldMk cId="2026389150" sldId="536"/>
        </pc:sldMkLst>
      </pc:sldChg>
      <pc:sldChg chg="add">
        <pc:chgData name="Cristian Chilipirea" userId="34ab170da5908fc4" providerId="LiveId" clId="{876C0F1F-2E92-4F04-AD62-155E33372360}" dt="2018-11-15T23:01:33.624" v="544"/>
        <pc:sldMkLst>
          <pc:docMk/>
          <pc:sldMk cId="2466546431" sldId="537"/>
        </pc:sldMkLst>
      </pc:sldChg>
    </pc:docChg>
  </pc:docChgLst>
  <pc:docChgLst>
    <pc:chgData name="Cristian Chilipirea" userId="34ab170da5908fc4" providerId="LiveId" clId="{B9154A37-9F80-4538-817C-CA80D1029685}"/>
    <pc:docChg chg="delSld modSld">
      <pc:chgData name="Cristian Chilipirea" userId="34ab170da5908fc4" providerId="LiveId" clId="{B9154A37-9F80-4538-817C-CA80D1029685}" dt="2018-11-15T19:45:32.862" v="46" actId="20577"/>
      <pc:docMkLst>
        <pc:docMk/>
      </pc:docMkLst>
      <pc:sldChg chg="modSp">
        <pc:chgData name="Cristian Chilipirea" userId="34ab170da5908fc4" providerId="LiveId" clId="{B9154A37-9F80-4538-817C-CA80D1029685}" dt="2018-11-15T19:45:32.862" v="46" actId="20577"/>
        <pc:sldMkLst>
          <pc:docMk/>
          <pc:sldMk cId="0" sldId="485"/>
        </pc:sldMkLst>
        <pc:spChg chg="mod">
          <ac:chgData name="Cristian Chilipirea" userId="34ab170da5908fc4" providerId="LiveId" clId="{B9154A37-9F80-4538-817C-CA80D1029685}" dt="2018-11-15T19:45:32.862" v="46" actId="20577"/>
          <ac:spMkLst>
            <pc:docMk/>
            <pc:sldMk cId="0" sldId="485"/>
            <ac:spMk id="15361" creationId="{B7373C27-AE51-474E-BA1F-0C5F0233AACE}"/>
          </ac:spMkLst>
        </pc:spChg>
      </pc:sldChg>
    </pc:docChg>
  </pc:docChgLst>
  <pc:docChgLst>
    <pc:chgData name="Cristian Chilipirea" userId="34ab170da5908fc4" providerId="LiveId" clId="{2AEDBE6A-7C8D-4896-9A60-6CB12E676F1E}"/>
    <pc:docChg chg="addSld delSld modSld">
      <pc:chgData name="Cristian Chilipirea" userId="34ab170da5908fc4" providerId="LiveId" clId="{2AEDBE6A-7C8D-4896-9A60-6CB12E676F1E}" dt="2018-10-11T22:22:18.287" v="55"/>
      <pc:docMkLst>
        <pc:docMk/>
      </pc:docMkLst>
      <pc:sldChg chg="modSp">
        <pc:chgData name="Cristian Chilipirea" userId="34ab170da5908fc4" providerId="LiveId" clId="{2AEDBE6A-7C8D-4896-9A60-6CB12E676F1E}" dt="2018-10-11T22:21:25.452" v="53" actId="20577"/>
        <pc:sldMkLst>
          <pc:docMk/>
          <pc:sldMk cId="0" sldId="485"/>
        </pc:sldMkLst>
        <pc:spChg chg="mod">
          <ac:chgData name="Cristian Chilipirea" userId="34ab170da5908fc4" providerId="LiveId" clId="{2AEDBE6A-7C8D-4896-9A60-6CB12E676F1E}" dt="2018-10-11T22:21:25.452" v="53" actId="20577"/>
          <ac:spMkLst>
            <pc:docMk/>
            <pc:sldMk cId="0" sldId="485"/>
            <ac:spMk id="15361" creationId="{B7373C27-AE51-474E-BA1F-0C5F0233AACE}"/>
          </ac:spMkLst>
        </pc:spChg>
      </pc:sldChg>
      <pc:sldChg chg="addSp delSp modSp">
        <pc:chgData name="Cristian Chilipirea" userId="34ab170da5908fc4" providerId="LiveId" clId="{2AEDBE6A-7C8D-4896-9A60-6CB12E676F1E}" dt="2018-10-11T22:20:59.881" v="47"/>
        <pc:sldMkLst>
          <pc:docMk/>
          <pc:sldMk cId="2313866709" sldId="516"/>
        </pc:sldMkLst>
        <pc:graphicFrameChg chg="add del mod">
          <ac:chgData name="Cristian Chilipirea" userId="34ab170da5908fc4" providerId="LiveId" clId="{2AEDBE6A-7C8D-4896-9A60-6CB12E676F1E}" dt="2018-10-11T22:20:59.881" v="47"/>
          <ac:graphicFrameMkLst>
            <pc:docMk/>
            <pc:sldMk cId="2313866709" sldId="516"/>
            <ac:graphicFrameMk id="5" creationId="{71ADC3B7-0FD7-4B02-BA85-35792CAA2D1B}"/>
          </ac:graphicFrameMkLst>
        </pc:graphicFrameChg>
      </pc:sldChg>
    </pc:docChg>
  </pc:docChgLst>
  <pc:docChgLst>
    <pc:chgData name="Cristian Chilipirea" userId="34ab170da5908fc4" providerId="LiveId" clId="{DC6EB0A1-7554-4866-B230-C8F548EBE16D}"/>
    <pc:docChg chg="custSel addSld delSld modSld modMainMaster">
      <pc:chgData name="Cristian Chilipirea" userId="34ab170da5908fc4" providerId="LiveId" clId="{DC6EB0A1-7554-4866-B230-C8F548EBE16D}" dt="2018-10-11T21:54:38.743" v="174"/>
      <pc:docMkLst>
        <pc:docMk/>
      </pc:docMkLst>
      <pc:sldChg chg="modSp">
        <pc:chgData name="Cristian Chilipirea" userId="34ab170da5908fc4" providerId="LiveId" clId="{DC6EB0A1-7554-4866-B230-C8F548EBE16D}" dt="2018-10-11T21:51:18.637" v="172" actId="20577"/>
        <pc:sldMkLst>
          <pc:docMk/>
          <pc:sldMk cId="0" sldId="485"/>
        </pc:sldMkLst>
        <pc:spChg chg="mod">
          <ac:chgData name="Cristian Chilipirea" userId="34ab170da5908fc4" providerId="LiveId" clId="{DC6EB0A1-7554-4866-B230-C8F548EBE16D}" dt="2018-10-11T21:51:18.637" v="172" actId="20577"/>
          <ac:spMkLst>
            <pc:docMk/>
            <pc:sldMk cId="0" sldId="485"/>
            <ac:spMk id="15361" creationId="{B7373C27-AE51-474E-BA1F-0C5F0233AACE}"/>
          </ac:spMkLst>
        </pc:spChg>
      </pc:sldChg>
      <pc:sldMasterChg chg="modSldLayout">
        <pc:chgData name="Cristian Chilipirea" userId="34ab170da5908fc4" providerId="LiveId" clId="{DC6EB0A1-7554-4866-B230-C8F548EBE16D}" dt="2018-10-11T21:45:01.063" v="71" actId="2711"/>
        <pc:sldMasterMkLst>
          <pc:docMk/>
          <pc:sldMasterMk cId="0" sldId="2147483661"/>
        </pc:sldMasterMkLst>
        <pc:sldLayoutChg chg="modSp">
          <pc:chgData name="Cristian Chilipirea" userId="34ab170da5908fc4" providerId="LiveId" clId="{DC6EB0A1-7554-4866-B230-C8F548EBE16D}" dt="2018-10-11T21:45:01.063" v="71" actId="2711"/>
          <pc:sldLayoutMkLst>
            <pc:docMk/>
            <pc:sldMasterMk cId="0" sldId="2147483661"/>
            <pc:sldLayoutMk cId="1079532080" sldId="2147483985"/>
          </pc:sldLayoutMkLst>
          <pc:spChg chg="mod">
            <ac:chgData name="Cristian Chilipirea" userId="34ab170da5908fc4" providerId="LiveId" clId="{DC6EB0A1-7554-4866-B230-C8F548EBE16D}" dt="2018-10-11T21:45:01.063" v="71" actId="2711"/>
            <ac:spMkLst>
              <pc:docMk/>
              <pc:sldMasterMk cId="0" sldId="2147483661"/>
              <pc:sldLayoutMk cId="1079532080" sldId="2147483985"/>
              <ac:spMk id="3" creationId="{00000000-0000-0000-0000-000000000000}"/>
            </ac:spMkLst>
          </pc:spChg>
        </pc:sldLayoutChg>
      </pc:sldMasterChg>
    </pc:docChg>
  </pc:docChgLst>
  <pc:docChgLst>
    <pc:chgData name="Cristian Chilipirea" userId="34ab170da5908fc4" providerId="LiveId" clId="{20B5A832-983D-4E90-A4D5-A99EE5C104A9}"/>
    <pc:docChg chg="undo custSel addSld delSld modSld sldOrd">
      <pc:chgData name="Cristian Chilipirea" userId="34ab170da5908fc4" providerId="LiveId" clId="{20B5A832-983D-4E90-A4D5-A99EE5C104A9}" dt="2018-11-19T15:22:25.832" v="1570" actId="1076"/>
      <pc:docMkLst>
        <pc:docMk/>
      </pc:docMkLst>
      <pc:sldChg chg="addSp modSp">
        <pc:chgData name="Cristian Chilipirea" userId="34ab170da5908fc4" providerId="LiveId" clId="{20B5A832-983D-4E90-A4D5-A99EE5C104A9}" dt="2018-11-19T15:22:25.832" v="1570" actId="1076"/>
        <pc:sldMkLst>
          <pc:docMk/>
          <pc:sldMk cId="3957165259" sldId="528"/>
        </pc:sldMkLst>
        <pc:spChg chg="mod">
          <ac:chgData name="Cristian Chilipirea" userId="34ab170da5908fc4" providerId="LiveId" clId="{20B5A832-983D-4E90-A4D5-A99EE5C104A9}" dt="2018-11-19T15:07:26.784" v="1533" actId="20577"/>
          <ac:spMkLst>
            <pc:docMk/>
            <pc:sldMk cId="3957165259" sldId="528"/>
            <ac:spMk id="2" creationId="{6114C9E9-AB3B-45AB-9C96-0A9CFE787ED0}"/>
          </ac:spMkLst>
        </pc:spChg>
        <pc:picChg chg="add mod ord">
          <ac:chgData name="Cristian Chilipirea" userId="34ab170da5908fc4" providerId="LiveId" clId="{20B5A832-983D-4E90-A4D5-A99EE5C104A9}" dt="2018-11-19T15:22:21.395" v="1569" actId="167"/>
          <ac:picMkLst>
            <pc:docMk/>
            <pc:sldMk cId="3957165259" sldId="528"/>
            <ac:picMk id="5" creationId="{125BAABC-AF9B-42C5-AB7E-5520FB06A8A1}"/>
          </ac:picMkLst>
        </pc:picChg>
        <pc:picChg chg="mod">
          <ac:chgData name="Cristian Chilipirea" userId="34ab170da5908fc4" providerId="LiveId" clId="{20B5A832-983D-4E90-A4D5-A99EE5C104A9}" dt="2018-11-19T15:22:25.832" v="1570" actId="1076"/>
          <ac:picMkLst>
            <pc:docMk/>
            <pc:sldMk cId="3957165259" sldId="528"/>
            <ac:picMk id="6" creationId="{BAFCEC79-A35B-41B4-B0EE-A9F0A205DB40}"/>
          </ac:picMkLst>
        </pc:picChg>
      </pc:sldChg>
      <pc:sldChg chg="addSp delSp modSp modNotesTx">
        <pc:chgData name="Cristian Chilipirea" userId="34ab170da5908fc4" providerId="LiveId" clId="{20B5A832-983D-4E90-A4D5-A99EE5C104A9}" dt="2018-11-19T15:12:41.435" v="1557" actId="1076"/>
        <pc:sldMkLst>
          <pc:docMk/>
          <pc:sldMk cId="2326273512" sldId="530"/>
        </pc:sldMkLst>
        <pc:spChg chg="mod">
          <ac:chgData name="Cristian Chilipirea" userId="34ab170da5908fc4" providerId="LiveId" clId="{20B5A832-983D-4E90-A4D5-A99EE5C104A9}" dt="2018-11-19T15:07:40.892" v="1538" actId="20577"/>
          <ac:spMkLst>
            <pc:docMk/>
            <pc:sldMk cId="2326273512" sldId="530"/>
            <ac:spMk id="2" creationId="{6114C9E9-AB3B-45AB-9C96-0A9CFE787ED0}"/>
          </ac:spMkLst>
        </pc:spChg>
        <pc:picChg chg="mod">
          <ac:chgData name="Cristian Chilipirea" userId="34ab170da5908fc4" providerId="LiveId" clId="{20B5A832-983D-4E90-A4D5-A99EE5C104A9}" dt="2018-11-19T15:11:11.041" v="1549" actId="1076"/>
          <ac:picMkLst>
            <pc:docMk/>
            <pc:sldMk cId="2326273512" sldId="530"/>
            <ac:picMk id="5" creationId="{69B37E7B-4819-42D9-9ADB-CAF0E5BBD34A}"/>
          </ac:picMkLst>
        </pc:picChg>
        <pc:picChg chg="add del mod">
          <ac:chgData name="Cristian Chilipirea" userId="34ab170da5908fc4" providerId="LiveId" clId="{20B5A832-983D-4E90-A4D5-A99EE5C104A9}" dt="2018-11-19T15:12:25.188" v="1555" actId="478"/>
          <ac:picMkLst>
            <pc:docMk/>
            <pc:sldMk cId="2326273512" sldId="530"/>
            <ac:picMk id="6" creationId="{7F32DF84-A4A7-4AF4-9C72-29B5C8D275CD}"/>
          </ac:picMkLst>
        </pc:picChg>
        <pc:picChg chg="add mod">
          <ac:chgData name="Cristian Chilipirea" userId="34ab170da5908fc4" providerId="LiveId" clId="{20B5A832-983D-4E90-A4D5-A99EE5C104A9}" dt="2018-11-19T15:12:41.435" v="1557" actId="1076"/>
          <ac:picMkLst>
            <pc:docMk/>
            <pc:sldMk cId="2326273512" sldId="530"/>
            <ac:picMk id="8" creationId="{AC43795E-C4A9-4B0B-ABD2-644523509E43}"/>
          </ac:picMkLst>
        </pc:picChg>
      </pc:sldChg>
      <pc:sldChg chg="modSp">
        <pc:chgData name="Cristian Chilipirea" userId="34ab170da5908fc4" providerId="LiveId" clId="{20B5A832-983D-4E90-A4D5-A99EE5C104A9}" dt="2018-11-19T14:07:24.181" v="14" actId="20577"/>
        <pc:sldMkLst>
          <pc:docMk/>
          <pc:sldMk cId="2938461577" sldId="534"/>
        </pc:sldMkLst>
        <pc:graphicFrameChg chg="modGraphic">
          <ac:chgData name="Cristian Chilipirea" userId="34ab170da5908fc4" providerId="LiveId" clId="{20B5A832-983D-4E90-A4D5-A99EE5C104A9}" dt="2018-11-19T14:07:24.181" v="14" actId="20577"/>
          <ac:graphicFrameMkLst>
            <pc:docMk/>
            <pc:sldMk cId="2938461577" sldId="534"/>
            <ac:graphicFrameMk id="3" creationId="{96C21394-0209-4EAC-AD72-89F61C4558EE}"/>
          </ac:graphicFrameMkLst>
        </pc:graphicFrameChg>
      </pc:sldChg>
      <pc:sldChg chg="modSp add del">
        <pc:chgData name="Cristian Chilipirea" userId="34ab170da5908fc4" providerId="LiveId" clId="{20B5A832-983D-4E90-A4D5-A99EE5C104A9}" dt="2018-11-19T14:11:16.755" v="239" actId="2696"/>
        <pc:sldMkLst>
          <pc:docMk/>
          <pc:sldMk cId="1322331737" sldId="538"/>
        </pc:sldMkLst>
        <pc:spChg chg="mod">
          <ac:chgData name="Cristian Chilipirea" userId="34ab170da5908fc4" providerId="LiveId" clId="{20B5A832-983D-4E90-A4D5-A99EE5C104A9}" dt="2018-11-19T14:07:56.393" v="32" actId="20577"/>
          <ac:spMkLst>
            <pc:docMk/>
            <pc:sldMk cId="1322331737" sldId="538"/>
            <ac:spMk id="2" creationId="{6114C9E9-AB3B-45AB-9C96-0A9CFE787ED0}"/>
          </ac:spMkLst>
        </pc:spChg>
        <pc:graphicFrameChg chg="mod modGraphic">
          <ac:chgData name="Cristian Chilipirea" userId="34ab170da5908fc4" providerId="LiveId" clId="{20B5A832-983D-4E90-A4D5-A99EE5C104A9}" dt="2018-11-19T14:09:04.065" v="43" actId="20577"/>
          <ac:graphicFrameMkLst>
            <pc:docMk/>
            <pc:sldMk cId="1322331737" sldId="538"/>
            <ac:graphicFrameMk id="3" creationId="{96C21394-0209-4EAC-AD72-89F61C4558EE}"/>
          </ac:graphicFrameMkLst>
        </pc:graphicFrameChg>
      </pc:sldChg>
      <pc:sldChg chg="modSp add">
        <pc:chgData name="Cristian Chilipirea" userId="34ab170da5908fc4" providerId="LiveId" clId="{20B5A832-983D-4E90-A4D5-A99EE5C104A9}" dt="2018-11-19T14:11:24.035" v="241" actId="6549"/>
        <pc:sldMkLst>
          <pc:docMk/>
          <pc:sldMk cId="1821723735" sldId="539"/>
        </pc:sldMkLst>
        <pc:graphicFrameChg chg="mod modGraphic">
          <ac:chgData name="Cristian Chilipirea" userId="34ab170da5908fc4" providerId="LiveId" clId="{20B5A832-983D-4E90-A4D5-A99EE5C104A9}" dt="2018-11-19T14:11:24.035" v="241" actId="6549"/>
          <ac:graphicFrameMkLst>
            <pc:docMk/>
            <pc:sldMk cId="1821723735" sldId="539"/>
            <ac:graphicFrameMk id="3" creationId="{96C21394-0209-4EAC-AD72-89F61C4558EE}"/>
          </ac:graphicFrameMkLst>
        </pc:graphicFrameChg>
      </pc:sldChg>
      <pc:sldChg chg="modSp add">
        <pc:chgData name="Cristian Chilipirea" userId="34ab170da5908fc4" providerId="LiveId" clId="{20B5A832-983D-4E90-A4D5-A99EE5C104A9}" dt="2018-11-19T14:11:34.326" v="243" actId="6549"/>
        <pc:sldMkLst>
          <pc:docMk/>
          <pc:sldMk cId="3533970201" sldId="540"/>
        </pc:sldMkLst>
        <pc:graphicFrameChg chg="modGraphic">
          <ac:chgData name="Cristian Chilipirea" userId="34ab170da5908fc4" providerId="LiveId" clId="{20B5A832-983D-4E90-A4D5-A99EE5C104A9}" dt="2018-11-19T14:11:34.326" v="243" actId="6549"/>
          <ac:graphicFrameMkLst>
            <pc:docMk/>
            <pc:sldMk cId="3533970201" sldId="540"/>
            <ac:graphicFrameMk id="3" creationId="{96C21394-0209-4EAC-AD72-89F61C4558EE}"/>
          </ac:graphicFrameMkLst>
        </pc:graphicFrameChg>
      </pc:sldChg>
      <pc:sldChg chg="modSp add">
        <pc:chgData name="Cristian Chilipirea" userId="34ab170da5908fc4" providerId="LiveId" clId="{20B5A832-983D-4E90-A4D5-A99EE5C104A9}" dt="2018-11-19T14:11:50.757" v="247" actId="6549"/>
        <pc:sldMkLst>
          <pc:docMk/>
          <pc:sldMk cId="4226386653" sldId="541"/>
        </pc:sldMkLst>
        <pc:graphicFrameChg chg="modGraphic">
          <ac:chgData name="Cristian Chilipirea" userId="34ab170da5908fc4" providerId="LiveId" clId="{20B5A832-983D-4E90-A4D5-A99EE5C104A9}" dt="2018-11-19T14:11:50.757" v="247" actId="6549"/>
          <ac:graphicFrameMkLst>
            <pc:docMk/>
            <pc:sldMk cId="4226386653" sldId="541"/>
            <ac:graphicFrameMk id="3" creationId="{96C21394-0209-4EAC-AD72-89F61C4558EE}"/>
          </ac:graphicFrameMkLst>
        </pc:graphicFrameChg>
      </pc:sldChg>
      <pc:sldChg chg="add del">
        <pc:chgData name="Cristian Chilipirea" userId="34ab170da5908fc4" providerId="LiveId" clId="{20B5A832-983D-4E90-A4D5-A99EE5C104A9}" dt="2018-11-19T14:11:41.575" v="245" actId="2696"/>
        <pc:sldMkLst>
          <pc:docMk/>
          <pc:sldMk cId="201038426" sldId="542"/>
        </pc:sldMkLst>
      </pc:sldChg>
      <pc:sldChg chg="modSp add">
        <pc:chgData name="Cristian Chilipirea" userId="34ab170da5908fc4" providerId="LiveId" clId="{20B5A832-983D-4E90-A4D5-A99EE5C104A9}" dt="2018-11-19T14:11:59.524" v="249" actId="6549"/>
        <pc:sldMkLst>
          <pc:docMk/>
          <pc:sldMk cId="1525378135" sldId="542"/>
        </pc:sldMkLst>
        <pc:graphicFrameChg chg="modGraphic">
          <ac:chgData name="Cristian Chilipirea" userId="34ab170da5908fc4" providerId="LiveId" clId="{20B5A832-983D-4E90-A4D5-A99EE5C104A9}" dt="2018-11-19T14:11:59.524" v="249" actId="6549"/>
          <ac:graphicFrameMkLst>
            <pc:docMk/>
            <pc:sldMk cId="1525378135" sldId="542"/>
            <ac:graphicFrameMk id="3" creationId="{96C21394-0209-4EAC-AD72-89F61C4558EE}"/>
          </ac:graphicFrameMkLst>
        </pc:graphicFrameChg>
      </pc:sldChg>
      <pc:sldChg chg="modSp add">
        <pc:chgData name="Cristian Chilipirea" userId="34ab170da5908fc4" providerId="LiveId" clId="{20B5A832-983D-4E90-A4D5-A99EE5C104A9}" dt="2018-11-19T14:12:40.493" v="251" actId="20577"/>
        <pc:sldMkLst>
          <pc:docMk/>
          <pc:sldMk cId="1061210702" sldId="543"/>
        </pc:sldMkLst>
        <pc:graphicFrameChg chg="modGraphic">
          <ac:chgData name="Cristian Chilipirea" userId="34ab170da5908fc4" providerId="LiveId" clId="{20B5A832-983D-4E90-A4D5-A99EE5C104A9}" dt="2018-11-19T14:12:40.493" v="251" actId="20577"/>
          <ac:graphicFrameMkLst>
            <pc:docMk/>
            <pc:sldMk cId="1061210702" sldId="543"/>
            <ac:graphicFrameMk id="3" creationId="{96C21394-0209-4EAC-AD72-89F61C4558EE}"/>
          </ac:graphicFrameMkLst>
        </pc:graphicFrameChg>
      </pc:sldChg>
      <pc:sldChg chg="addSp delSp modSp add">
        <pc:chgData name="Cristian Chilipirea" userId="34ab170da5908fc4" providerId="LiveId" clId="{20B5A832-983D-4E90-A4D5-A99EE5C104A9}" dt="2018-11-19T14:23:55.273" v="378" actId="20577"/>
        <pc:sldMkLst>
          <pc:docMk/>
          <pc:sldMk cId="4035483732" sldId="544"/>
        </pc:sldMkLst>
        <pc:spChg chg="mod">
          <ac:chgData name="Cristian Chilipirea" userId="34ab170da5908fc4" providerId="LiveId" clId="{20B5A832-983D-4E90-A4D5-A99EE5C104A9}" dt="2018-11-19T14:14:29.908" v="350" actId="20577"/>
          <ac:spMkLst>
            <pc:docMk/>
            <pc:sldMk cId="4035483732" sldId="544"/>
            <ac:spMk id="2" creationId="{6C260B73-3425-4399-A379-CA6E99B9A320}"/>
          </ac:spMkLst>
        </pc:spChg>
        <pc:spChg chg="del mod">
          <ac:chgData name="Cristian Chilipirea" userId="34ab170da5908fc4" providerId="LiveId" clId="{20B5A832-983D-4E90-A4D5-A99EE5C104A9}" dt="2018-11-19T14:16:18.615" v="352" actId="478"/>
          <ac:spMkLst>
            <pc:docMk/>
            <pc:sldMk cId="4035483732" sldId="544"/>
            <ac:spMk id="3" creationId="{CFB1C804-FF4D-4A0D-AE7A-2005EA2CF07F}"/>
          </ac:spMkLst>
        </pc:spChg>
        <pc:spChg chg="add mod">
          <ac:chgData name="Cristian Chilipirea" userId="34ab170da5908fc4" providerId="LiveId" clId="{20B5A832-983D-4E90-A4D5-A99EE5C104A9}" dt="2018-11-19T14:22:45.197" v="362" actId="20577"/>
          <ac:spMkLst>
            <pc:docMk/>
            <pc:sldMk cId="4035483732" sldId="544"/>
            <ac:spMk id="11" creationId="{25E40EE8-9914-4449-BF6F-4BFC655546DF}"/>
          </ac:spMkLst>
        </pc:spChg>
        <pc:spChg chg="add mod">
          <ac:chgData name="Cristian Chilipirea" userId="34ab170da5908fc4" providerId="LiveId" clId="{20B5A832-983D-4E90-A4D5-A99EE5C104A9}" dt="2018-11-19T14:23:21.882" v="369" actId="1076"/>
          <ac:spMkLst>
            <pc:docMk/>
            <pc:sldMk cId="4035483732" sldId="544"/>
            <ac:spMk id="16" creationId="{34572B06-A821-4DB9-A701-2C0B37C9B566}"/>
          </ac:spMkLst>
        </pc:spChg>
        <pc:spChg chg="add mod">
          <ac:chgData name="Cristian Chilipirea" userId="34ab170da5908fc4" providerId="LiveId" clId="{20B5A832-983D-4E90-A4D5-A99EE5C104A9}" dt="2018-11-19T14:23:55.273" v="378" actId="20577"/>
          <ac:spMkLst>
            <pc:docMk/>
            <pc:sldMk cId="4035483732" sldId="544"/>
            <ac:spMk id="26" creationId="{674A8412-C515-431A-BB8F-72FADD7A7AFF}"/>
          </ac:spMkLst>
        </pc:spChg>
        <pc:picChg chg="add del mod">
          <ac:chgData name="Cristian Chilipirea" userId="34ab170da5908fc4" providerId="LiveId" clId="{20B5A832-983D-4E90-A4D5-A99EE5C104A9}" dt="2018-11-19T14:16:25.154" v="354"/>
          <ac:picMkLst>
            <pc:docMk/>
            <pc:sldMk cId="4035483732" sldId="544"/>
            <ac:picMk id="6" creationId="{9AC7D839-21BB-40C7-81BE-45A4E0D37BFA}"/>
          </ac:picMkLst>
        </pc:picChg>
        <pc:picChg chg="add mod">
          <ac:chgData name="Cristian Chilipirea" userId="34ab170da5908fc4" providerId="LiveId" clId="{20B5A832-983D-4E90-A4D5-A99EE5C104A9}" dt="2018-11-19T14:22:17.730" v="357" actId="1076"/>
          <ac:picMkLst>
            <pc:docMk/>
            <pc:sldMk cId="4035483732" sldId="544"/>
            <ac:picMk id="8" creationId="{BE79A5CB-10F8-4EF3-9449-2829EBA53A0C}"/>
          </ac:picMkLst>
        </pc:picChg>
        <pc:picChg chg="add mod">
          <ac:chgData name="Cristian Chilipirea" userId="34ab170da5908fc4" providerId="LiveId" clId="{20B5A832-983D-4E90-A4D5-A99EE5C104A9}" dt="2018-11-19T14:22:27.601" v="359" actId="1076"/>
          <ac:picMkLst>
            <pc:docMk/>
            <pc:sldMk cId="4035483732" sldId="544"/>
            <ac:picMk id="9" creationId="{6066C000-03F4-4591-B65A-452EFBC64AAE}"/>
          </ac:picMkLst>
        </pc:picChg>
        <pc:picChg chg="add mod">
          <ac:chgData name="Cristian Chilipirea" userId="34ab170da5908fc4" providerId="LiveId" clId="{20B5A832-983D-4E90-A4D5-A99EE5C104A9}" dt="2018-11-19T14:23:21.882" v="369" actId="1076"/>
          <ac:picMkLst>
            <pc:docMk/>
            <pc:sldMk cId="4035483732" sldId="544"/>
            <ac:picMk id="14" creationId="{71C5725D-AD15-4248-96A4-37C40D815DFB}"/>
          </ac:picMkLst>
        </pc:picChg>
        <pc:picChg chg="add mod">
          <ac:chgData name="Cristian Chilipirea" userId="34ab170da5908fc4" providerId="LiveId" clId="{20B5A832-983D-4E90-A4D5-A99EE5C104A9}" dt="2018-11-19T14:23:35.480" v="372" actId="1076"/>
          <ac:picMkLst>
            <pc:docMk/>
            <pc:sldMk cId="4035483732" sldId="544"/>
            <ac:picMk id="20" creationId="{9C8826A9-380D-483D-AA10-BBB45A165B04}"/>
          </ac:picMkLst>
        </pc:picChg>
        <pc:picChg chg="add mod">
          <ac:chgData name="Cristian Chilipirea" userId="34ab170da5908fc4" providerId="LiveId" clId="{20B5A832-983D-4E90-A4D5-A99EE5C104A9}" dt="2018-11-19T14:23:52.018" v="377" actId="1076"/>
          <ac:picMkLst>
            <pc:docMk/>
            <pc:sldMk cId="4035483732" sldId="544"/>
            <ac:picMk id="24" creationId="{36A768B8-AAB9-4EAC-8673-A66A977029A8}"/>
          </ac:picMkLst>
        </pc:picChg>
        <pc:cxnChg chg="add mod">
          <ac:chgData name="Cristian Chilipirea" userId="34ab170da5908fc4" providerId="LiveId" clId="{20B5A832-983D-4E90-A4D5-A99EE5C104A9}" dt="2018-11-19T14:22:55.413" v="364" actId="14100"/>
          <ac:cxnSpMkLst>
            <pc:docMk/>
            <pc:sldMk cId="4035483732" sldId="544"/>
            <ac:cxnSpMk id="10" creationId="{E9E78021-E94B-46F9-92F2-20D40A6B7A45}"/>
          </ac:cxnSpMkLst>
        </pc:cxnChg>
        <pc:cxnChg chg="add mod">
          <ac:chgData name="Cristian Chilipirea" userId="34ab170da5908fc4" providerId="LiveId" clId="{20B5A832-983D-4E90-A4D5-A99EE5C104A9}" dt="2018-11-19T14:23:24.982" v="370" actId="14100"/>
          <ac:cxnSpMkLst>
            <pc:docMk/>
            <pc:sldMk cId="4035483732" sldId="544"/>
            <ac:cxnSpMk id="15" creationId="{4875BED0-A40D-421F-BAF0-21343DA1B2EC}"/>
          </ac:cxnSpMkLst>
        </pc:cxnChg>
        <pc:cxnChg chg="add mod">
          <ac:chgData name="Cristian Chilipirea" userId="34ab170da5908fc4" providerId="LiveId" clId="{20B5A832-983D-4E90-A4D5-A99EE5C104A9}" dt="2018-11-19T14:23:43.402" v="375" actId="14100"/>
          <ac:cxnSpMkLst>
            <pc:docMk/>
            <pc:sldMk cId="4035483732" sldId="544"/>
            <ac:cxnSpMk id="21" creationId="{A4E0A812-1351-458B-940F-056C75D034EB}"/>
          </ac:cxnSpMkLst>
        </pc:cxnChg>
        <pc:cxnChg chg="add mod">
          <ac:chgData name="Cristian Chilipirea" userId="34ab170da5908fc4" providerId="LiveId" clId="{20B5A832-983D-4E90-A4D5-A99EE5C104A9}" dt="2018-11-19T14:23:52.018" v="377" actId="1076"/>
          <ac:cxnSpMkLst>
            <pc:docMk/>
            <pc:sldMk cId="4035483732" sldId="544"/>
            <ac:cxnSpMk id="25" creationId="{649D6316-34D8-4492-BCC3-11A7DD18A930}"/>
          </ac:cxnSpMkLst>
        </pc:cxnChg>
      </pc:sldChg>
      <pc:sldChg chg="modSp add">
        <pc:chgData name="Cristian Chilipirea" userId="34ab170da5908fc4" providerId="LiveId" clId="{20B5A832-983D-4E90-A4D5-A99EE5C104A9}" dt="2018-11-19T14:33:28" v="545" actId="20577"/>
        <pc:sldMkLst>
          <pc:docMk/>
          <pc:sldMk cId="1238387924" sldId="545"/>
        </pc:sldMkLst>
        <pc:spChg chg="mod">
          <ac:chgData name="Cristian Chilipirea" userId="34ab170da5908fc4" providerId="LiveId" clId="{20B5A832-983D-4E90-A4D5-A99EE5C104A9}" dt="2018-11-19T14:33:28" v="545" actId="20577"/>
          <ac:spMkLst>
            <pc:docMk/>
            <pc:sldMk cId="1238387924" sldId="545"/>
            <ac:spMk id="2" creationId="{6C260B73-3425-4399-A379-CA6E99B9A320}"/>
          </ac:spMkLst>
        </pc:spChg>
        <pc:spChg chg="mod">
          <ac:chgData name="Cristian Chilipirea" userId="34ab170da5908fc4" providerId="LiveId" clId="{20B5A832-983D-4E90-A4D5-A99EE5C104A9}" dt="2018-11-19T14:33:10.487" v="502" actId="20577"/>
          <ac:spMkLst>
            <pc:docMk/>
            <pc:sldMk cId="1238387924" sldId="545"/>
            <ac:spMk id="3" creationId="{CFB1C804-FF4D-4A0D-AE7A-2005EA2CF07F}"/>
          </ac:spMkLst>
        </pc:spChg>
      </pc:sldChg>
      <pc:sldChg chg="addSp delSp modSp add">
        <pc:chgData name="Cristian Chilipirea" userId="34ab170da5908fc4" providerId="LiveId" clId="{20B5A832-983D-4E90-A4D5-A99EE5C104A9}" dt="2018-11-19T14:27:31.850" v="387" actId="1076"/>
        <pc:sldMkLst>
          <pc:docMk/>
          <pc:sldMk cId="468209978" sldId="546"/>
        </pc:sldMkLst>
        <pc:picChg chg="add del mod">
          <ac:chgData name="Cristian Chilipirea" userId="34ab170da5908fc4" providerId="LiveId" clId="{20B5A832-983D-4E90-A4D5-A99EE5C104A9}" dt="2018-11-19T14:26:08.857" v="381"/>
          <ac:picMkLst>
            <pc:docMk/>
            <pc:sldMk cId="468209978" sldId="546"/>
            <ac:picMk id="5" creationId="{3AD2ABCE-635D-4F03-ABE2-1788EEB7AE25}"/>
          </ac:picMkLst>
        </pc:picChg>
        <pc:picChg chg="add mod">
          <ac:chgData name="Cristian Chilipirea" userId="34ab170da5908fc4" providerId="LiveId" clId="{20B5A832-983D-4E90-A4D5-A99EE5C104A9}" dt="2018-11-19T14:27:31.850" v="387" actId="1076"/>
          <ac:picMkLst>
            <pc:docMk/>
            <pc:sldMk cId="468209978" sldId="546"/>
            <ac:picMk id="7" creationId="{71CE34A9-B024-4CF3-BE81-702589657AE2}"/>
          </ac:picMkLst>
        </pc:picChg>
      </pc:sldChg>
      <pc:sldChg chg="modSp add">
        <pc:chgData name="Cristian Chilipirea" userId="34ab170da5908fc4" providerId="LiveId" clId="{20B5A832-983D-4E90-A4D5-A99EE5C104A9}" dt="2018-11-19T14:27:41.544" v="389" actId="1076"/>
        <pc:sldMkLst>
          <pc:docMk/>
          <pc:sldMk cId="2306245640" sldId="547"/>
        </pc:sldMkLst>
        <pc:picChg chg="mod">
          <ac:chgData name="Cristian Chilipirea" userId="34ab170da5908fc4" providerId="LiveId" clId="{20B5A832-983D-4E90-A4D5-A99EE5C104A9}" dt="2018-11-19T14:27:41.544" v="389" actId="1076"/>
          <ac:picMkLst>
            <pc:docMk/>
            <pc:sldMk cId="2306245640" sldId="547"/>
            <ac:picMk id="7" creationId="{71CE34A9-B024-4CF3-BE81-702589657AE2}"/>
          </ac:picMkLst>
        </pc:picChg>
      </pc:sldChg>
      <pc:sldChg chg="addSp modSp add">
        <pc:chgData name="Cristian Chilipirea" userId="34ab170da5908fc4" providerId="LiveId" clId="{20B5A832-983D-4E90-A4D5-A99EE5C104A9}" dt="2018-11-19T14:28:11.849" v="396" actId="1076"/>
        <pc:sldMkLst>
          <pc:docMk/>
          <pc:sldMk cId="1102877673" sldId="548"/>
        </pc:sldMkLst>
        <pc:spChg chg="add mod">
          <ac:chgData name="Cristian Chilipirea" userId="34ab170da5908fc4" providerId="LiveId" clId="{20B5A832-983D-4E90-A4D5-A99EE5C104A9}" dt="2018-11-19T14:27:56.639" v="392" actId="1076"/>
          <ac:spMkLst>
            <pc:docMk/>
            <pc:sldMk cId="1102877673" sldId="548"/>
            <ac:spMk id="17" creationId="{36FA5EDD-10BE-4B97-979B-FD1051EF7DF8}"/>
          </ac:spMkLst>
        </pc:spChg>
        <pc:picChg chg="mod">
          <ac:chgData name="Cristian Chilipirea" userId="34ab170da5908fc4" providerId="LiveId" clId="{20B5A832-983D-4E90-A4D5-A99EE5C104A9}" dt="2018-11-19T14:28:11.849" v="396" actId="1076"/>
          <ac:picMkLst>
            <pc:docMk/>
            <pc:sldMk cId="1102877673" sldId="548"/>
            <ac:picMk id="7" creationId="{71CE34A9-B024-4CF3-BE81-702589657AE2}"/>
          </ac:picMkLst>
        </pc:picChg>
        <pc:picChg chg="add mod">
          <ac:chgData name="Cristian Chilipirea" userId="34ab170da5908fc4" providerId="LiveId" clId="{20B5A832-983D-4E90-A4D5-A99EE5C104A9}" dt="2018-11-19T14:28:08.427" v="395" actId="1076"/>
          <ac:picMkLst>
            <pc:docMk/>
            <pc:sldMk cId="1102877673" sldId="548"/>
            <ac:picMk id="18" creationId="{C99D4DB4-80CD-4A74-891C-BCB843554473}"/>
          </ac:picMkLst>
        </pc:picChg>
      </pc:sldChg>
      <pc:sldChg chg="addSp delSp modSp add">
        <pc:chgData name="Cristian Chilipirea" userId="34ab170da5908fc4" providerId="LiveId" clId="{20B5A832-983D-4E90-A4D5-A99EE5C104A9}" dt="2018-11-19T14:28:32.809" v="401" actId="1076"/>
        <pc:sldMkLst>
          <pc:docMk/>
          <pc:sldMk cId="2454139598" sldId="549"/>
        </pc:sldMkLst>
        <pc:spChg chg="add mod">
          <ac:chgData name="Cristian Chilipirea" userId="34ab170da5908fc4" providerId="LiveId" clId="{20B5A832-983D-4E90-A4D5-A99EE5C104A9}" dt="2018-11-19T14:28:25.363" v="399" actId="1076"/>
          <ac:spMkLst>
            <pc:docMk/>
            <pc:sldMk cId="2454139598" sldId="549"/>
            <ac:spMk id="19" creationId="{3659BA70-DC54-4953-89B9-747ACDF48A06}"/>
          </ac:spMkLst>
        </pc:spChg>
        <pc:picChg chg="mod">
          <ac:chgData name="Cristian Chilipirea" userId="34ab170da5908fc4" providerId="LiveId" clId="{20B5A832-983D-4E90-A4D5-A99EE5C104A9}" dt="2018-11-19T14:28:32.809" v="401" actId="1076"/>
          <ac:picMkLst>
            <pc:docMk/>
            <pc:sldMk cId="2454139598" sldId="549"/>
            <ac:picMk id="7" creationId="{71CE34A9-B024-4CF3-BE81-702589657AE2}"/>
          </ac:picMkLst>
        </pc:picChg>
        <pc:picChg chg="del">
          <ac:chgData name="Cristian Chilipirea" userId="34ab170da5908fc4" providerId="LiveId" clId="{20B5A832-983D-4E90-A4D5-A99EE5C104A9}" dt="2018-11-19T14:28:30.055" v="400" actId="478"/>
          <ac:picMkLst>
            <pc:docMk/>
            <pc:sldMk cId="2454139598" sldId="549"/>
            <ac:picMk id="18" creationId="{C99D4DB4-80CD-4A74-891C-BCB843554473}"/>
          </ac:picMkLst>
        </pc:picChg>
      </pc:sldChg>
      <pc:sldChg chg="delSp add">
        <pc:chgData name="Cristian Chilipirea" userId="34ab170da5908fc4" providerId="LiveId" clId="{20B5A832-983D-4E90-A4D5-A99EE5C104A9}" dt="2018-11-19T14:28:49.519" v="403" actId="478"/>
        <pc:sldMkLst>
          <pc:docMk/>
          <pc:sldMk cId="3488282916" sldId="550"/>
        </pc:sldMkLst>
        <pc:picChg chg="del">
          <ac:chgData name="Cristian Chilipirea" userId="34ab170da5908fc4" providerId="LiveId" clId="{20B5A832-983D-4E90-A4D5-A99EE5C104A9}" dt="2018-11-19T14:28:49.519" v="403" actId="478"/>
          <ac:picMkLst>
            <pc:docMk/>
            <pc:sldMk cId="3488282916" sldId="550"/>
            <ac:picMk id="7" creationId="{71CE34A9-B024-4CF3-BE81-702589657AE2}"/>
          </ac:picMkLst>
        </pc:picChg>
      </pc:sldChg>
      <pc:sldChg chg="addSp add">
        <pc:chgData name="Cristian Chilipirea" userId="34ab170da5908fc4" providerId="LiveId" clId="{20B5A832-983D-4E90-A4D5-A99EE5C104A9}" dt="2018-11-19T14:28:54.853" v="405"/>
        <pc:sldMkLst>
          <pc:docMk/>
          <pc:sldMk cId="4171526216" sldId="551"/>
        </pc:sldMkLst>
        <pc:picChg chg="add">
          <ac:chgData name="Cristian Chilipirea" userId="34ab170da5908fc4" providerId="LiveId" clId="{20B5A832-983D-4E90-A4D5-A99EE5C104A9}" dt="2018-11-19T14:28:54.853" v="405"/>
          <ac:picMkLst>
            <pc:docMk/>
            <pc:sldMk cId="4171526216" sldId="551"/>
            <ac:picMk id="18" creationId="{718939CE-7272-4AF2-B0C9-8E8EC55B7FAC}"/>
          </ac:picMkLst>
        </pc:picChg>
      </pc:sldChg>
      <pc:sldChg chg="modSp add">
        <pc:chgData name="Cristian Chilipirea" userId="34ab170da5908fc4" providerId="LiveId" clId="{20B5A832-983D-4E90-A4D5-A99EE5C104A9}" dt="2018-11-19T14:29:03.987" v="407" actId="1076"/>
        <pc:sldMkLst>
          <pc:docMk/>
          <pc:sldMk cId="1682160295" sldId="552"/>
        </pc:sldMkLst>
        <pc:picChg chg="mod">
          <ac:chgData name="Cristian Chilipirea" userId="34ab170da5908fc4" providerId="LiveId" clId="{20B5A832-983D-4E90-A4D5-A99EE5C104A9}" dt="2018-11-19T14:29:03.987" v="407" actId="1076"/>
          <ac:picMkLst>
            <pc:docMk/>
            <pc:sldMk cId="1682160295" sldId="552"/>
            <ac:picMk id="18" creationId="{718939CE-7272-4AF2-B0C9-8E8EC55B7FAC}"/>
          </ac:picMkLst>
        </pc:picChg>
      </pc:sldChg>
      <pc:sldChg chg="addSp modSp add">
        <pc:chgData name="Cristian Chilipirea" userId="34ab170da5908fc4" providerId="LiveId" clId="{20B5A832-983D-4E90-A4D5-A99EE5C104A9}" dt="2018-11-19T14:29:23.594" v="411" actId="1076"/>
        <pc:sldMkLst>
          <pc:docMk/>
          <pc:sldMk cId="3626479559" sldId="553"/>
        </pc:sldMkLst>
        <pc:spChg chg="add mod">
          <ac:chgData name="Cristian Chilipirea" userId="34ab170da5908fc4" providerId="LiveId" clId="{20B5A832-983D-4E90-A4D5-A99EE5C104A9}" dt="2018-11-19T14:29:14.526" v="410" actId="1076"/>
          <ac:spMkLst>
            <pc:docMk/>
            <pc:sldMk cId="3626479559" sldId="553"/>
            <ac:spMk id="22" creationId="{B09DB756-EC9F-4D14-B970-B276DE031477}"/>
          </ac:spMkLst>
        </pc:spChg>
        <pc:picChg chg="mod">
          <ac:chgData name="Cristian Chilipirea" userId="34ab170da5908fc4" providerId="LiveId" clId="{20B5A832-983D-4E90-A4D5-A99EE5C104A9}" dt="2018-11-19T14:29:23.594" v="411" actId="1076"/>
          <ac:picMkLst>
            <pc:docMk/>
            <pc:sldMk cId="3626479559" sldId="553"/>
            <ac:picMk id="18" creationId="{718939CE-7272-4AF2-B0C9-8E8EC55B7FAC}"/>
          </ac:picMkLst>
        </pc:picChg>
      </pc:sldChg>
      <pc:sldChg chg="modSp add">
        <pc:chgData name="Cristian Chilipirea" userId="34ab170da5908fc4" providerId="LiveId" clId="{20B5A832-983D-4E90-A4D5-A99EE5C104A9}" dt="2018-11-19T14:29:30.877" v="413" actId="1076"/>
        <pc:sldMkLst>
          <pc:docMk/>
          <pc:sldMk cId="990556055" sldId="554"/>
        </pc:sldMkLst>
        <pc:picChg chg="mod">
          <ac:chgData name="Cristian Chilipirea" userId="34ab170da5908fc4" providerId="LiveId" clId="{20B5A832-983D-4E90-A4D5-A99EE5C104A9}" dt="2018-11-19T14:29:30.877" v="413" actId="1076"/>
          <ac:picMkLst>
            <pc:docMk/>
            <pc:sldMk cId="990556055" sldId="554"/>
            <ac:picMk id="18" creationId="{718939CE-7272-4AF2-B0C9-8E8EC55B7FAC}"/>
          </ac:picMkLst>
        </pc:picChg>
      </pc:sldChg>
      <pc:sldChg chg="addSp delSp modSp add">
        <pc:chgData name="Cristian Chilipirea" userId="34ab170da5908fc4" providerId="LiveId" clId="{20B5A832-983D-4E90-A4D5-A99EE5C104A9}" dt="2018-11-19T14:30:57.991" v="468" actId="478"/>
        <pc:sldMkLst>
          <pc:docMk/>
          <pc:sldMk cId="1599865308" sldId="555"/>
        </pc:sldMkLst>
        <pc:spChg chg="mod">
          <ac:chgData name="Cristian Chilipirea" userId="34ab170da5908fc4" providerId="LiveId" clId="{20B5A832-983D-4E90-A4D5-A99EE5C104A9}" dt="2018-11-19T14:30:18.704" v="455" actId="20577"/>
          <ac:spMkLst>
            <pc:docMk/>
            <pc:sldMk cId="1599865308" sldId="555"/>
            <ac:spMk id="2" creationId="{6C260B73-3425-4399-A379-CA6E99B9A320}"/>
          </ac:spMkLst>
        </pc:spChg>
        <pc:spChg chg="del">
          <ac:chgData name="Cristian Chilipirea" userId="34ab170da5908fc4" providerId="LiveId" clId="{20B5A832-983D-4E90-A4D5-A99EE5C104A9}" dt="2018-11-19T14:30:53.670" v="466" actId="478"/>
          <ac:spMkLst>
            <pc:docMk/>
            <pc:sldMk cId="1599865308" sldId="555"/>
            <ac:spMk id="17" creationId="{36FA5EDD-10BE-4B97-979B-FD1051EF7DF8}"/>
          </ac:spMkLst>
        </pc:spChg>
        <pc:spChg chg="del">
          <ac:chgData name="Cristian Chilipirea" userId="34ab170da5908fc4" providerId="LiveId" clId="{20B5A832-983D-4E90-A4D5-A99EE5C104A9}" dt="2018-11-19T14:30:56.267" v="467" actId="478"/>
          <ac:spMkLst>
            <pc:docMk/>
            <pc:sldMk cId="1599865308" sldId="555"/>
            <ac:spMk id="19" creationId="{3659BA70-DC54-4953-89B9-747ACDF48A06}"/>
          </ac:spMkLst>
        </pc:spChg>
        <pc:spChg chg="del">
          <ac:chgData name="Cristian Chilipirea" userId="34ab170da5908fc4" providerId="LiveId" clId="{20B5A832-983D-4E90-A4D5-A99EE5C104A9}" dt="2018-11-19T14:30:57.991" v="468" actId="478"/>
          <ac:spMkLst>
            <pc:docMk/>
            <pc:sldMk cId="1599865308" sldId="555"/>
            <ac:spMk id="22" creationId="{B09DB756-EC9F-4D14-B970-B276DE031477}"/>
          </ac:spMkLst>
        </pc:spChg>
        <pc:picChg chg="del">
          <ac:chgData name="Cristian Chilipirea" userId="34ab170da5908fc4" providerId="LiveId" clId="{20B5A832-983D-4E90-A4D5-A99EE5C104A9}" dt="2018-11-19T14:30:52.035" v="465" actId="478"/>
          <ac:picMkLst>
            <pc:docMk/>
            <pc:sldMk cId="1599865308" sldId="555"/>
            <ac:picMk id="18" creationId="{718939CE-7272-4AF2-B0C9-8E8EC55B7FAC}"/>
          </ac:picMkLst>
        </pc:picChg>
        <pc:picChg chg="add mod">
          <ac:chgData name="Cristian Chilipirea" userId="34ab170da5908fc4" providerId="LiveId" clId="{20B5A832-983D-4E90-A4D5-A99EE5C104A9}" dt="2018-11-19T14:30:26.818" v="457" actId="1076"/>
          <ac:picMkLst>
            <pc:docMk/>
            <pc:sldMk cId="1599865308" sldId="555"/>
            <ac:picMk id="23" creationId="{14FBF2C3-D22C-4247-B8DB-4DCE0E82B60F}"/>
          </ac:picMkLst>
        </pc:picChg>
        <pc:cxnChg chg="add mod">
          <ac:chgData name="Cristian Chilipirea" userId="34ab170da5908fc4" providerId="LiveId" clId="{20B5A832-983D-4E90-A4D5-A99EE5C104A9}" dt="2018-11-19T14:30:33.835" v="460" actId="14100"/>
          <ac:cxnSpMkLst>
            <pc:docMk/>
            <pc:sldMk cId="1599865308" sldId="555"/>
            <ac:cxnSpMk id="27" creationId="{9902CC8E-F738-49F3-BEBE-640ED7B9E09C}"/>
          </ac:cxnSpMkLst>
        </pc:cxnChg>
        <pc:cxnChg chg="add mod">
          <ac:chgData name="Cristian Chilipirea" userId="34ab170da5908fc4" providerId="LiveId" clId="{20B5A832-983D-4E90-A4D5-A99EE5C104A9}" dt="2018-11-19T14:30:46.170" v="464" actId="14100"/>
          <ac:cxnSpMkLst>
            <pc:docMk/>
            <pc:sldMk cId="1599865308" sldId="555"/>
            <ac:cxnSpMk id="28" creationId="{94B26CA7-08C4-451E-9201-1F58372B2482}"/>
          </ac:cxnSpMkLst>
        </pc:cxnChg>
      </pc:sldChg>
      <pc:sldChg chg="addSp add">
        <pc:chgData name="Cristian Chilipirea" userId="34ab170da5908fc4" providerId="LiveId" clId="{20B5A832-983D-4E90-A4D5-A99EE5C104A9}" dt="2018-11-19T14:31:04.750" v="470"/>
        <pc:sldMkLst>
          <pc:docMk/>
          <pc:sldMk cId="398613324" sldId="556"/>
        </pc:sldMkLst>
        <pc:picChg chg="add">
          <ac:chgData name="Cristian Chilipirea" userId="34ab170da5908fc4" providerId="LiveId" clId="{20B5A832-983D-4E90-A4D5-A99EE5C104A9}" dt="2018-11-19T14:31:04.750" v="470"/>
          <ac:picMkLst>
            <pc:docMk/>
            <pc:sldMk cId="398613324" sldId="556"/>
            <ac:picMk id="19" creationId="{8EC5ECEA-8ECC-4899-A0AA-CF03A9033456}"/>
          </ac:picMkLst>
        </pc:picChg>
      </pc:sldChg>
      <pc:sldChg chg="modSp add">
        <pc:chgData name="Cristian Chilipirea" userId="34ab170da5908fc4" providerId="LiveId" clId="{20B5A832-983D-4E90-A4D5-A99EE5C104A9}" dt="2018-11-19T14:31:10.864" v="472" actId="1076"/>
        <pc:sldMkLst>
          <pc:docMk/>
          <pc:sldMk cId="2067778019" sldId="557"/>
        </pc:sldMkLst>
        <pc:picChg chg="mod">
          <ac:chgData name="Cristian Chilipirea" userId="34ab170da5908fc4" providerId="LiveId" clId="{20B5A832-983D-4E90-A4D5-A99EE5C104A9}" dt="2018-11-19T14:31:10.864" v="472" actId="1076"/>
          <ac:picMkLst>
            <pc:docMk/>
            <pc:sldMk cId="2067778019" sldId="557"/>
            <ac:picMk id="19" creationId="{8EC5ECEA-8ECC-4899-A0AA-CF03A9033456}"/>
          </ac:picMkLst>
        </pc:picChg>
      </pc:sldChg>
      <pc:sldChg chg="addSp modSp add">
        <pc:chgData name="Cristian Chilipirea" userId="34ab170da5908fc4" providerId="LiveId" clId="{20B5A832-983D-4E90-A4D5-A99EE5C104A9}" dt="2018-11-19T14:31:32.146" v="478" actId="1076"/>
        <pc:sldMkLst>
          <pc:docMk/>
          <pc:sldMk cId="3391409670" sldId="558"/>
        </pc:sldMkLst>
        <pc:picChg chg="mod">
          <ac:chgData name="Cristian Chilipirea" userId="34ab170da5908fc4" providerId="LiveId" clId="{20B5A832-983D-4E90-A4D5-A99EE5C104A9}" dt="2018-11-19T14:31:32.146" v="478" actId="1076"/>
          <ac:picMkLst>
            <pc:docMk/>
            <pc:sldMk cId="3391409670" sldId="558"/>
            <ac:picMk id="19" creationId="{8EC5ECEA-8ECC-4899-A0AA-CF03A9033456}"/>
          </ac:picMkLst>
        </pc:picChg>
        <pc:picChg chg="add mod">
          <ac:chgData name="Cristian Chilipirea" userId="34ab170da5908fc4" providerId="LiveId" clId="{20B5A832-983D-4E90-A4D5-A99EE5C104A9}" dt="2018-11-19T14:31:21.464" v="475" actId="1076"/>
          <ac:picMkLst>
            <pc:docMk/>
            <pc:sldMk cId="3391409670" sldId="558"/>
            <ac:picMk id="22" creationId="{6F86EF77-B8E3-4F9B-A77C-6865201A29AE}"/>
          </ac:picMkLst>
        </pc:picChg>
        <pc:picChg chg="add mod">
          <ac:chgData name="Cristian Chilipirea" userId="34ab170da5908fc4" providerId="LiveId" clId="{20B5A832-983D-4E90-A4D5-A99EE5C104A9}" dt="2018-11-19T14:31:28.005" v="477" actId="1076"/>
          <ac:picMkLst>
            <pc:docMk/>
            <pc:sldMk cId="3391409670" sldId="558"/>
            <ac:picMk id="29" creationId="{18F6E863-C15C-4740-8FCF-3D09857D10B4}"/>
          </ac:picMkLst>
        </pc:picChg>
      </pc:sldChg>
      <pc:sldChg chg="addSp delSp modSp add">
        <pc:chgData name="Cristian Chilipirea" userId="34ab170da5908fc4" providerId="LiveId" clId="{20B5A832-983D-4E90-A4D5-A99EE5C104A9}" dt="2018-11-19T14:32:02.588" v="486" actId="1076"/>
        <pc:sldMkLst>
          <pc:docMk/>
          <pc:sldMk cId="3899355960" sldId="559"/>
        </pc:sldMkLst>
        <pc:picChg chg="del">
          <ac:chgData name="Cristian Chilipirea" userId="34ab170da5908fc4" providerId="LiveId" clId="{20B5A832-983D-4E90-A4D5-A99EE5C104A9}" dt="2018-11-19T14:31:59.865" v="485" actId="478"/>
          <ac:picMkLst>
            <pc:docMk/>
            <pc:sldMk cId="3899355960" sldId="559"/>
            <ac:picMk id="19" creationId="{8EC5ECEA-8ECC-4899-A0AA-CF03A9033456}"/>
          </ac:picMkLst>
        </pc:picChg>
        <pc:picChg chg="mod">
          <ac:chgData name="Cristian Chilipirea" userId="34ab170da5908fc4" providerId="LiveId" clId="{20B5A832-983D-4E90-A4D5-A99EE5C104A9}" dt="2018-11-19T14:32:02.588" v="486" actId="1076"/>
          <ac:picMkLst>
            <pc:docMk/>
            <pc:sldMk cId="3899355960" sldId="559"/>
            <ac:picMk id="22" creationId="{6F86EF77-B8E3-4F9B-A77C-6865201A29AE}"/>
          </ac:picMkLst>
        </pc:picChg>
        <pc:picChg chg="del">
          <ac:chgData name="Cristian Chilipirea" userId="34ab170da5908fc4" providerId="LiveId" clId="{20B5A832-983D-4E90-A4D5-A99EE5C104A9}" dt="2018-11-19T14:31:40.062" v="480" actId="478"/>
          <ac:picMkLst>
            <pc:docMk/>
            <pc:sldMk cId="3899355960" sldId="559"/>
            <ac:picMk id="29" creationId="{18F6E863-C15C-4740-8FCF-3D09857D10B4}"/>
          </ac:picMkLst>
        </pc:picChg>
        <pc:picChg chg="add mod">
          <ac:chgData name="Cristian Chilipirea" userId="34ab170da5908fc4" providerId="LiveId" clId="{20B5A832-983D-4E90-A4D5-A99EE5C104A9}" dt="2018-11-19T14:31:46.713" v="482" actId="1076"/>
          <ac:picMkLst>
            <pc:docMk/>
            <pc:sldMk cId="3899355960" sldId="559"/>
            <ac:picMk id="30" creationId="{3AF68FC3-F562-43ED-A4D4-D44AFC2BAD0B}"/>
          </ac:picMkLst>
        </pc:picChg>
        <pc:picChg chg="add mod">
          <ac:chgData name="Cristian Chilipirea" userId="34ab170da5908fc4" providerId="LiveId" clId="{20B5A832-983D-4E90-A4D5-A99EE5C104A9}" dt="2018-11-19T14:31:56.260" v="484" actId="1076"/>
          <ac:picMkLst>
            <pc:docMk/>
            <pc:sldMk cId="3899355960" sldId="559"/>
            <ac:picMk id="31" creationId="{A060CA96-FD19-4947-AFF6-0474F5A036D4}"/>
          </ac:picMkLst>
        </pc:picChg>
      </pc:sldChg>
      <pc:sldChg chg="delSp modSp add">
        <pc:chgData name="Cristian Chilipirea" userId="34ab170da5908fc4" providerId="LiveId" clId="{20B5A832-983D-4E90-A4D5-A99EE5C104A9}" dt="2018-11-19T14:32:18.908" v="490" actId="1076"/>
        <pc:sldMkLst>
          <pc:docMk/>
          <pc:sldMk cId="2586276678" sldId="560"/>
        </pc:sldMkLst>
        <pc:picChg chg="mod">
          <ac:chgData name="Cristian Chilipirea" userId="34ab170da5908fc4" providerId="LiveId" clId="{20B5A832-983D-4E90-A4D5-A99EE5C104A9}" dt="2018-11-19T14:32:16.689" v="489" actId="1076"/>
          <ac:picMkLst>
            <pc:docMk/>
            <pc:sldMk cId="2586276678" sldId="560"/>
            <ac:picMk id="22" creationId="{6F86EF77-B8E3-4F9B-A77C-6865201A29AE}"/>
          </ac:picMkLst>
        </pc:picChg>
        <pc:picChg chg="del">
          <ac:chgData name="Cristian Chilipirea" userId="34ab170da5908fc4" providerId="LiveId" clId="{20B5A832-983D-4E90-A4D5-A99EE5C104A9}" dt="2018-11-19T14:32:09.395" v="488" actId="478"/>
          <ac:picMkLst>
            <pc:docMk/>
            <pc:sldMk cId="2586276678" sldId="560"/>
            <ac:picMk id="30" creationId="{3AF68FC3-F562-43ED-A4D4-D44AFC2BAD0B}"/>
          </ac:picMkLst>
        </pc:picChg>
        <pc:picChg chg="mod">
          <ac:chgData name="Cristian Chilipirea" userId="34ab170da5908fc4" providerId="LiveId" clId="{20B5A832-983D-4E90-A4D5-A99EE5C104A9}" dt="2018-11-19T14:32:18.908" v="490" actId="1076"/>
          <ac:picMkLst>
            <pc:docMk/>
            <pc:sldMk cId="2586276678" sldId="560"/>
            <ac:picMk id="31" creationId="{A060CA96-FD19-4947-AFF6-0474F5A036D4}"/>
          </ac:picMkLst>
        </pc:picChg>
      </pc:sldChg>
      <pc:sldChg chg="modSp add">
        <pc:chgData name="Cristian Chilipirea" userId="34ab170da5908fc4" providerId="LiveId" clId="{20B5A832-983D-4E90-A4D5-A99EE5C104A9}" dt="2018-11-19T14:32:25.978" v="493" actId="1076"/>
        <pc:sldMkLst>
          <pc:docMk/>
          <pc:sldMk cId="2271612056" sldId="561"/>
        </pc:sldMkLst>
        <pc:picChg chg="mod">
          <ac:chgData name="Cristian Chilipirea" userId="34ab170da5908fc4" providerId="LiveId" clId="{20B5A832-983D-4E90-A4D5-A99EE5C104A9}" dt="2018-11-19T14:32:25.978" v="493" actId="1076"/>
          <ac:picMkLst>
            <pc:docMk/>
            <pc:sldMk cId="2271612056" sldId="561"/>
            <ac:picMk id="22" creationId="{6F86EF77-B8E3-4F9B-A77C-6865201A29AE}"/>
          </ac:picMkLst>
        </pc:picChg>
        <pc:picChg chg="mod">
          <ac:chgData name="Cristian Chilipirea" userId="34ab170da5908fc4" providerId="LiveId" clId="{20B5A832-983D-4E90-A4D5-A99EE5C104A9}" dt="2018-11-19T14:32:23.892" v="492" actId="1076"/>
          <ac:picMkLst>
            <pc:docMk/>
            <pc:sldMk cId="2271612056" sldId="561"/>
            <ac:picMk id="31" creationId="{A060CA96-FD19-4947-AFF6-0474F5A036D4}"/>
          </ac:picMkLst>
        </pc:picChg>
      </pc:sldChg>
      <pc:sldChg chg="modSp add">
        <pc:chgData name="Cristian Chilipirea" userId="34ab170da5908fc4" providerId="LiveId" clId="{20B5A832-983D-4E90-A4D5-A99EE5C104A9}" dt="2018-11-19T14:32:42.852" v="496" actId="1076"/>
        <pc:sldMkLst>
          <pc:docMk/>
          <pc:sldMk cId="930919804" sldId="562"/>
        </pc:sldMkLst>
        <pc:picChg chg="mod">
          <ac:chgData name="Cristian Chilipirea" userId="34ab170da5908fc4" providerId="LiveId" clId="{20B5A832-983D-4E90-A4D5-A99EE5C104A9}" dt="2018-11-19T14:32:38.876" v="495" actId="1076"/>
          <ac:picMkLst>
            <pc:docMk/>
            <pc:sldMk cId="930919804" sldId="562"/>
            <ac:picMk id="22" creationId="{6F86EF77-B8E3-4F9B-A77C-6865201A29AE}"/>
          </ac:picMkLst>
        </pc:picChg>
        <pc:picChg chg="mod">
          <ac:chgData name="Cristian Chilipirea" userId="34ab170da5908fc4" providerId="LiveId" clId="{20B5A832-983D-4E90-A4D5-A99EE5C104A9}" dt="2018-11-19T14:32:42.852" v="496" actId="1076"/>
          <ac:picMkLst>
            <pc:docMk/>
            <pc:sldMk cId="930919804" sldId="562"/>
            <ac:picMk id="31" creationId="{A060CA96-FD19-4947-AFF6-0474F5A036D4}"/>
          </ac:picMkLst>
        </pc:picChg>
      </pc:sldChg>
      <pc:sldChg chg="modSp add">
        <pc:chgData name="Cristian Chilipirea" userId="34ab170da5908fc4" providerId="LiveId" clId="{20B5A832-983D-4E90-A4D5-A99EE5C104A9}" dt="2018-11-19T14:32:53.648" v="499" actId="1076"/>
        <pc:sldMkLst>
          <pc:docMk/>
          <pc:sldMk cId="2127606340" sldId="563"/>
        </pc:sldMkLst>
        <pc:picChg chg="mod">
          <ac:chgData name="Cristian Chilipirea" userId="34ab170da5908fc4" providerId="LiveId" clId="{20B5A832-983D-4E90-A4D5-A99EE5C104A9}" dt="2018-11-19T14:32:49.906" v="498" actId="1076"/>
          <ac:picMkLst>
            <pc:docMk/>
            <pc:sldMk cId="2127606340" sldId="563"/>
            <ac:picMk id="22" creationId="{6F86EF77-B8E3-4F9B-A77C-6865201A29AE}"/>
          </ac:picMkLst>
        </pc:picChg>
        <pc:picChg chg="mod">
          <ac:chgData name="Cristian Chilipirea" userId="34ab170da5908fc4" providerId="LiveId" clId="{20B5A832-983D-4E90-A4D5-A99EE5C104A9}" dt="2018-11-19T14:32:53.648" v="499" actId="1076"/>
          <ac:picMkLst>
            <pc:docMk/>
            <pc:sldMk cId="2127606340" sldId="563"/>
            <ac:picMk id="31" creationId="{A060CA96-FD19-4947-AFF6-0474F5A036D4}"/>
          </ac:picMkLst>
        </pc:picChg>
      </pc:sldChg>
      <pc:sldChg chg="modSp add">
        <pc:chgData name="Cristian Chilipirea" userId="34ab170da5908fc4" providerId="LiveId" clId="{20B5A832-983D-4E90-A4D5-A99EE5C104A9}" dt="2018-11-19T14:33:46.575" v="592" actId="403"/>
        <pc:sldMkLst>
          <pc:docMk/>
          <pc:sldMk cId="4052013883" sldId="564"/>
        </pc:sldMkLst>
        <pc:spChg chg="mod">
          <ac:chgData name="Cristian Chilipirea" userId="34ab170da5908fc4" providerId="LiveId" clId="{20B5A832-983D-4E90-A4D5-A99EE5C104A9}" dt="2018-11-19T14:33:46.575" v="592" actId="403"/>
          <ac:spMkLst>
            <pc:docMk/>
            <pc:sldMk cId="4052013883" sldId="564"/>
            <ac:spMk id="3" creationId="{CFB1C804-FF4D-4A0D-AE7A-2005EA2CF07F}"/>
          </ac:spMkLst>
        </pc:spChg>
      </pc:sldChg>
      <pc:sldChg chg="modSp add">
        <pc:chgData name="Cristian Chilipirea" userId="34ab170da5908fc4" providerId="LiveId" clId="{20B5A832-983D-4E90-A4D5-A99EE5C104A9}" dt="2018-11-19T14:35:45.336" v="654" actId="14100"/>
        <pc:sldMkLst>
          <pc:docMk/>
          <pc:sldMk cId="3138625864" sldId="565"/>
        </pc:sldMkLst>
        <pc:spChg chg="mod">
          <ac:chgData name="Cristian Chilipirea" userId="34ab170da5908fc4" providerId="LiveId" clId="{20B5A832-983D-4E90-A4D5-A99EE5C104A9}" dt="2018-11-19T14:35:45.336" v="654" actId="14100"/>
          <ac:spMkLst>
            <pc:docMk/>
            <pc:sldMk cId="3138625864" sldId="565"/>
            <ac:spMk id="2" creationId="{00000000-0000-0000-0000-000000000000}"/>
          </ac:spMkLst>
        </pc:spChg>
      </pc:sldChg>
      <pc:sldChg chg="add del">
        <pc:chgData name="Cristian Chilipirea" userId="34ab170da5908fc4" providerId="LiveId" clId="{20B5A832-983D-4E90-A4D5-A99EE5C104A9}" dt="2018-11-19T14:35:19.090" v="594" actId="2696"/>
        <pc:sldMkLst>
          <pc:docMk/>
          <pc:sldMk cId="3539987982" sldId="565"/>
        </pc:sldMkLst>
      </pc:sldChg>
      <pc:sldChg chg="delSp modSp add">
        <pc:chgData name="Cristian Chilipirea" userId="34ab170da5908fc4" providerId="LiveId" clId="{20B5A832-983D-4E90-A4D5-A99EE5C104A9}" dt="2018-11-19T14:36:52.132" v="703" actId="20577"/>
        <pc:sldMkLst>
          <pc:docMk/>
          <pc:sldMk cId="789193222" sldId="566"/>
        </pc:sldMkLst>
        <pc:spChg chg="del">
          <ac:chgData name="Cristian Chilipirea" userId="34ab170da5908fc4" providerId="LiveId" clId="{20B5A832-983D-4E90-A4D5-A99EE5C104A9}" dt="2018-11-19T14:36:43.413" v="687" actId="478"/>
          <ac:spMkLst>
            <pc:docMk/>
            <pc:sldMk cId="789193222" sldId="566"/>
            <ac:spMk id="24" creationId="{00000000-0000-0000-0000-000000000000}"/>
          </ac:spMkLst>
        </pc:spChg>
        <pc:spChg chg="del">
          <ac:chgData name="Cristian Chilipirea" userId="34ab170da5908fc4" providerId="LiveId" clId="{20B5A832-983D-4E90-A4D5-A99EE5C104A9}" dt="2018-11-19T14:36:31.145" v="678" actId="478"/>
          <ac:spMkLst>
            <pc:docMk/>
            <pc:sldMk cId="789193222" sldId="566"/>
            <ac:spMk id="25" creationId="{00000000-0000-0000-0000-000000000000}"/>
          </ac:spMkLst>
        </pc:spChg>
        <pc:spChg chg="del">
          <ac:chgData name="Cristian Chilipirea" userId="34ab170da5908fc4" providerId="LiveId" clId="{20B5A832-983D-4E90-A4D5-A99EE5C104A9}" dt="2018-11-19T14:36:31.145" v="678" actId="478"/>
          <ac:spMkLst>
            <pc:docMk/>
            <pc:sldMk cId="789193222" sldId="566"/>
            <ac:spMk id="26" creationId="{00000000-0000-0000-0000-000000000000}"/>
          </ac:spMkLst>
        </pc:spChg>
        <pc:spChg chg="mod">
          <ac:chgData name="Cristian Chilipirea" userId="34ab170da5908fc4" providerId="LiveId" clId="{20B5A832-983D-4E90-A4D5-A99EE5C104A9}" dt="2018-11-19T14:36:52.132" v="703" actId="20577"/>
          <ac:spMkLst>
            <pc:docMk/>
            <pc:sldMk cId="789193222" sldId="566"/>
            <ac:spMk id="28" creationId="{00000000-0000-0000-0000-000000000000}"/>
          </ac:spMkLst>
        </pc:spChg>
        <pc:spChg chg="del">
          <ac:chgData name="Cristian Chilipirea" userId="34ab170da5908fc4" providerId="LiveId" clId="{20B5A832-983D-4E90-A4D5-A99EE5C104A9}" dt="2018-11-19T14:36:31.145" v="678" actId="478"/>
          <ac:spMkLst>
            <pc:docMk/>
            <pc:sldMk cId="789193222" sldId="566"/>
            <ac:spMk id="31" creationId="{00000000-0000-0000-0000-000000000000}"/>
          </ac:spMkLst>
        </pc:spChg>
        <pc:spChg chg="del">
          <ac:chgData name="Cristian Chilipirea" userId="34ab170da5908fc4" providerId="LiveId" clId="{20B5A832-983D-4E90-A4D5-A99EE5C104A9}" dt="2018-11-19T14:36:25.568" v="677" actId="478"/>
          <ac:spMkLst>
            <pc:docMk/>
            <pc:sldMk cId="789193222" sldId="566"/>
            <ac:spMk id="32" creationId="{00000000-0000-0000-0000-000000000000}"/>
          </ac:spMkLst>
        </pc:spChg>
        <pc:graphicFrameChg chg="del">
          <ac:chgData name="Cristian Chilipirea" userId="34ab170da5908fc4" providerId="LiveId" clId="{20B5A832-983D-4E90-A4D5-A99EE5C104A9}" dt="2018-11-19T14:36:23.507" v="676" actId="478"/>
          <ac:graphicFrameMkLst>
            <pc:docMk/>
            <pc:sldMk cId="789193222" sldId="566"/>
            <ac:graphicFrameMk id="10" creationId="{00000000-0000-0000-0000-000000000000}"/>
          </ac:graphicFrameMkLst>
        </pc:graphicFrameChg>
        <pc:picChg chg="del">
          <ac:chgData name="Cristian Chilipirea" userId="34ab170da5908fc4" providerId="LiveId" clId="{20B5A832-983D-4E90-A4D5-A99EE5C104A9}" dt="2018-11-19T14:36:35.753" v="683" actId="478"/>
          <ac:picMkLst>
            <pc:docMk/>
            <pc:sldMk cId="789193222" sldId="566"/>
            <ac:picMk id="6" creationId="{00000000-0000-0000-0000-000000000000}"/>
          </ac:picMkLst>
        </pc:picChg>
        <pc:picChg chg="del">
          <ac:chgData name="Cristian Chilipirea" userId="34ab170da5908fc4" providerId="LiveId" clId="{20B5A832-983D-4E90-A4D5-A99EE5C104A9}" dt="2018-11-19T14:36:34.307" v="682" actId="478"/>
          <ac:picMkLst>
            <pc:docMk/>
            <pc:sldMk cId="789193222" sldId="566"/>
            <ac:picMk id="9" creationId="{00000000-0000-0000-0000-000000000000}"/>
          </ac:picMkLst>
        </pc:picChg>
        <pc:picChg chg="del">
          <ac:chgData name="Cristian Chilipirea" userId="34ab170da5908fc4" providerId="LiveId" clId="{20B5A832-983D-4E90-A4D5-A99EE5C104A9}" dt="2018-11-19T14:36:32.911" v="680" actId="478"/>
          <ac:picMkLst>
            <pc:docMk/>
            <pc:sldMk cId="789193222" sldId="566"/>
            <ac:picMk id="11" creationId="{00000000-0000-0000-0000-000000000000}"/>
          </ac:picMkLst>
        </pc:picChg>
        <pc:cxnChg chg="del mod">
          <ac:chgData name="Cristian Chilipirea" userId="34ab170da5908fc4" providerId="LiveId" clId="{20B5A832-983D-4E90-A4D5-A99EE5C104A9}" dt="2018-11-19T14:36:37.598" v="685" actId="478"/>
          <ac:cxnSpMkLst>
            <pc:docMk/>
            <pc:sldMk cId="789193222" sldId="566"/>
            <ac:cxnSpMk id="3" creationId="{00000000-0000-0000-0000-000000000000}"/>
          </ac:cxnSpMkLst>
        </pc:cxnChg>
        <pc:cxnChg chg="del mod">
          <ac:chgData name="Cristian Chilipirea" userId="34ab170da5908fc4" providerId="LiveId" clId="{20B5A832-983D-4E90-A4D5-A99EE5C104A9}" dt="2018-11-19T14:36:32.388" v="679" actId="478"/>
          <ac:cxnSpMkLst>
            <pc:docMk/>
            <pc:sldMk cId="789193222" sldId="566"/>
            <ac:cxnSpMk id="18" creationId="{00000000-0000-0000-0000-000000000000}"/>
          </ac:cxnSpMkLst>
        </pc:cxnChg>
        <pc:cxnChg chg="del mod">
          <ac:chgData name="Cristian Chilipirea" userId="34ab170da5908fc4" providerId="LiveId" clId="{20B5A832-983D-4E90-A4D5-A99EE5C104A9}" dt="2018-11-19T14:36:33.862" v="681" actId="478"/>
          <ac:cxnSpMkLst>
            <pc:docMk/>
            <pc:sldMk cId="789193222" sldId="566"/>
            <ac:cxnSpMk id="21" creationId="{00000000-0000-0000-0000-000000000000}"/>
          </ac:cxnSpMkLst>
        </pc:cxnChg>
        <pc:cxnChg chg="del">
          <ac:chgData name="Cristian Chilipirea" userId="34ab170da5908fc4" providerId="LiveId" clId="{20B5A832-983D-4E90-A4D5-A99EE5C104A9}" dt="2018-11-19T14:36:36.875" v="684" actId="478"/>
          <ac:cxnSpMkLst>
            <pc:docMk/>
            <pc:sldMk cId="789193222" sldId="566"/>
            <ac:cxnSpMk id="27" creationId="{00000000-0000-0000-0000-000000000000}"/>
          </ac:cxnSpMkLst>
        </pc:cxnChg>
        <pc:cxnChg chg="del">
          <ac:chgData name="Cristian Chilipirea" userId="34ab170da5908fc4" providerId="LiveId" clId="{20B5A832-983D-4E90-A4D5-A99EE5C104A9}" dt="2018-11-19T14:36:31.145" v="678" actId="478"/>
          <ac:cxnSpMkLst>
            <pc:docMk/>
            <pc:sldMk cId="789193222" sldId="566"/>
            <ac:cxnSpMk id="33" creationId="{00000000-0000-0000-0000-000000000000}"/>
          </ac:cxnSpMkLst>
        </pc:cxnChg>
        <pc:cxnChg chg="del">
          <ac:chgData name="Cristian Chilipirea" userId="34ab170da5908fc4" providerId="LiveId" clId="{20B5A832-983D-4E90-A4D5-A99EE5C104A9}" dt="2018-11-19T14:36:31.145" v="678" actId="478"/>
          <ac:cxnSpMkLst>
            <pc:docMk/>
            <pc:sldMk cId="789193222" sldId="566"/>
            <ac:cxnSpMk id="34" creationId="{00000000-0000-0000-0000-000000000000}"/>
          </ac:cxnSpMkLst>
        </pc:cxnChg>
        <pc:cxnChg chg="del mod">
          <ac:chgData name="Cristian Chilipirea" userId="34ab170da5908fc4" providerId="LiveId" clId="{20B5A832-983D-4E90-A4D5-A99EE5C104A9}" dt="2018-11-19T14:36:31.145" v="678" actId="478"/>
          <ac:cxnSpMkLst>
            <pc:docMk/>
            <pc:sldMk cId="789193222" sldId="566"/>
            <ac:cxnSpMk id="48" creationId="{00000000-0000-0000-0000-000000000000}"/>
          </ac:cxnSpMkLst>
        </pc:cxnChg>
      </pc:sldChg>
      <pc:sldChg chg="modSp add">
        <pc:chgData name="Cristian Chilipirea" userId="34ab170da5908fc4" providerId="LiveId" clId="{20B5A832-983D-4E90-A4D5-A99EE5C104A9}" dt="2018-11-19T14:37:24.303" v="769" actId="14100"/>
        <pc:sldMkLst>
          <pc:docMk/>
          <pc:sldMk cId="1544179629" sldId="567"/>
        </pc:sldMkLst>
        <pc:spChg chg="mod">
          <ac:chgData name="Cristian Chilipirea" userId="34ab170da5908fc4" providerId="LiveId" clId="{20B5A832-983D-4E90-A4D5-A99EE5C104A9}" dt="2018-11-19T14:37:24.303" v="769" actId="14100"/>
          <ac:spMkLst>
            <pc:docMk/>
            <pc:sldMk cId="1544179629" sldId="567"/>
            <ac:spMk id="28" creationId="{00000000-0000-0000-0000-000000000000}"/>
          </ac:spMkLst>
        </pc:spChg>
      </pc:sldChg>
      <pc:sldChg chg="delSp modSp add">
        <pc:chgData name="Cristian Chilipirea" userId="34ab170da5908fc4" providerId="LiveId" clId="{20B5A832-983D-4E90-A4D5-A99EE5C104A9}" dt="2018-11-19T14:42:43.563" v="825" actId="478"/>
        <pc:sldMkLst>
          <pc:docMk/>
          <pc:sldMk cId="2238722529" sldId="568"/>
        </pc:sldMkLst>
        <pc:spChg chg="del">
          <ac:chgData name="Cristian Chilipirea" userId="34ab170da5908fc4" providerId="LiveId" clId="{20B5A832-983D-4E90-A4D5-A99EE5C104A9}" dt="2018-11-19T14:42:43.563" v="825" actId="478"/>
          <ac:spMkLst>
            <pc:docMk/>
            <pc:sldMk cId="2238722529" sldId="568"/>
            <ac:spMk id="23" creationId="{00000000-0000-0000-0000-000000000000}"/>
          </ac:spMkLst>
        </pc:spChg>
        <pc:spChg chg="mod">
          <ac:chgData name="Cristian Chilipirea" userId="34ab170da5908fc4" providerId="LiveId" clId="{20B5A832-983D-4E90-A4D5-A99EE5C104A9}" dt="2018-11-19T14:42:39.504" v="824" actId="20577"/>
          <ac:spMkLst>
            <pc:docMk/>
            <pc:sldMk cId="2238722529" sldId="568"/>
            <ac:spMk id="28" creationId="{00000000-0000-0000-0000-000000000000}"/>
          </ac:spMkLst>
        </pc:spChg>
        <pc:picChg chg="del">
          <ac:chgData name="Cristian Chilipirea" userId="34ab170da5908fc4" providerId="LiveId" clId="{20B5A832-983D-4E90-A4D5-A99EE5C104A9}" dt="2018-11-19T14:42:43.563" v="825" actId="478"/>
          <ac:picMkLst>
            <pc:docMk/>
            <pc:sldMk cId="2238722529" sldId="568"/>
            <ac:picMk id="1026" creationId="{00000000-0000-0000-0000-000000000000}"/>
          </ac:picMkLst>
        </pc:picChg>
      </pc:sldChg>
      <pc:sldChg chg="add">
        <pc:chgData name="Cristian Chilipirea" userId="34ab170da5908fc4" providerId="LiveId" clId="{20B5A832-983D-4E90-A4D5-A99EE5C104A9}" dt="2018-11-19T14:42:52.445" v="826"/>
        <pc:sldMkLst>
          <pc:docMk/>
          <pc:sldMk cId="2615078098" sldId="569"/>
        </pc:sldMkLst>
      </pc:sldChg>
      <pc:sldChg chg="modSp add">
        <pc:chgData name="Cristian Chilipirea" userId="34ab170da5908fc4" providerId="LiveId" clId="{20B5A832-983D-4E90-A4D5-A99EE5C104A9}" dt="2018-11-19T14:44:10.472" v="975" actId="20577"/>
        <pc:sldMkLst>
          <pc:docMk/>
          <pc:sldMk cId="116677767" sldId="570"/>
        </pc:sldMkLst>
        <pc:spChg chg="mod">
          <ac:chgData name="Cristian Chilipirea" userId="34ab170da5908fc4" providerId="LiveId" clId="{20B5A832-983D-4E90-A4D5-A99EE5C104A9}" dt="2018-11-19T14:43:08.222" v="851" actId="20577"/>
          <ac:spMkLst>
            <pc:docMk/>
            <pc:sldMk cId="116677767" sldId="570"/>
            <ac:spMk id="2" creationId="{25306A21-9C56-4213-99FF-33D9C95D3CA9}"/>
          </ac:spMkLst>
        </pc:spChg>
        <pc:spChg chg="mod">
          <ac:chgData name="Cristian Chilipirea" userId="34ab170da5908fc4" providerId="LiveId" clId="{20B5A832-983D-4E90-A4D5-A99EE5C104A9}" dt="2018-11-19T14:44:10.472" v="975" actId="20577"/>
          <ac:spMkLst>
            <pc:docMk/>
            <pc:sldMk cId="116677767" sldId="570"/>
            <ac:spMk id="3" creationId="{1B2C7B60-AC47-4517-9FBA-7D3011A234A8}"/>
          </ac:spMkLst>
        </pc:spChg>
      </pc:sldChg>
      <pc:sldChg chg="addSp delSp modSp add">
        <pc:chgData name="Cristian Chilipirea" userId="34ab170da5908fc4" providerId="LiveId" clId="{20B5A832-983D-4E90-A4D5-A99EE5C104A9}" dt="2018-11-19T14:49:50.213" v="1044" actId="478"/>
        <pc:sldMkLst>
          <pc:docMk/>
          <pc:sldMk cId="5886016" sldId="571"/>
        </pc:sldMkLst>
        <pc:spChg chg="mod">
          <ac:chgData name="Cristian Chilipirea" userId="34ab170da5908fc4" providerId="LiveId" clId="{20B5A832-983D-4E90-A4D5-A99EE5C104A9}" dt="2018-11-19T14:44:31.066" v="1016" actId="20577"/>
          <ac:spMkLst>
            <pc:docMk/>
            <pc:sldMk cId="5886016" sldId="571"/>
            <ac:spMk id="2" creationId="{25306A21-9C56-4213-99FF-33D9C95D3CA9}"/>
          </ac:spMkLst>
        </pc:spChg>
        <pc:spChg chg="del mod">
          <ac:chgData name="Cristian Chilipirea" userId="34ab170da5908fc4" providerId="LiveId" clId="{20B5A832-983D-4E90-A4D5-A99EE5C104A9}" dt="2018-11-19T14:49:50.213" v="1044" actId="478"/>
          <ac:spMkLst>
            <pc:docMk/>
            <pc:sldMk cId="5886016" sldId="571"/>
            <ac:spMk id="3" creationId="{1B2C7B60-AC47-4517-9FBA-7D3011A234A8}"/>
          </ac:spMkLst>
        </pc:spChg>
        <pc:spChg chg="add mod">
          <ac:chgData name="Cristian Chilipirea" userId="34ab170da5908fc4" providerId="LiveId" clId="{20B5A832-983D-4E90-A4D5-A99EE5C104A9}" dt="2018-11-19T14:49:50.213" v="1044" actId="478"/>
          <ac:spMkLst>
            <pc:docMk/>
            <pc:sldMk cId="5886016" sldId="571"/>
            <ac:spMk id="6" creationId="{9CDDAAAA-637D-4B93-B1C3-F106ED120809}"/>
          </ac:spMkLst>
        </pc:spChg>
      </pc:sldChg>
      <pc:sldChg chg="modSp add">
        <pc:chgData name="Cristian Chilipirea" userId="34ab170da5908fc4" providerId="LiveId" clId="{20B5A832-983D-4E90-A4D5-A99EE5C104A9}" dt="2018-11-19T14:50:14.489" v="1056" actId="20577"/>
        <pc:sldMkLst>
          <pc:docMk/>
          <pc:sldMk cId="3658902112" sldId="572"/>
        </pc:sldMkLst>
        <pc:spChg chg="mod">
          <ac:chgData name="Cristian Chilipirea" userId="34ab170da5908fc4" providerId="LiveId" clId="{20B5A832-983D-4E90-A4D5-A99EE5C104A9}" dt="2018-11-19T14:50:14.489" v="1056" actId="20577"/>
          <ac:spMkLst>
            <pc:docMk/>
            <pc:sldMk cId="3658902112" sldId="572"/>
            <ac:spMk id="3" creationId="{1B2C7B60-AC47-4517-9FBA-7D3011A234A8}"/>
          </ac:spMkLst>
        </pc:spChg>
      </pc:sldChg>
      <pc:sldChg chg="addSp delSp modSp add">
        <pc:chgData name="Cristian Chilipirea" userId="34ab170da5908fc4" providerId="LiveId" clId="{20B5A832-983D-4E90-A4D5-A99EE5C104A9}" dt="2018-11-19T14:51:34.507" v="1087"/>
        <pc:sldMkLst>
          <pc:docMk/>
          <pc:sldMk cId="2137430506" sldId="573"/>
        </pc:sldMkLst>
        <pc:spChg chg="mod">
          <ac:chgData name="Cristian Chilipirea" userId="34ab170da5908fc4" providerId="LiveId" clId="{20B5A832-983D-4E90-A4D5-A99EE5C104A9}" dt="2018-11-19T14:51:10.993" v="1085" actId="20577"/>
          <ac:spMkLst>
            <pc:docMk/>
            <pc:sldMk cId="2137430506" sldId="573"/>
            <ac:spMk id="2" creationId="{9DAD8854-F9D3-4B34-B2CB-D72306477462}"/>
          </ac:spMkLst>
        </pc:spChg>
        <pc:spChg chg="del">
          <ac:chgData name="Cristian Chilipirea" userId="34ab170da5908fc4" providerId="LiveId" clId="{20B5A832-983D-4E90-A4D5-A99EE5C104A9}" dt="2018-11-19T14:51:34.007" v="1086" actId="478"/>
          <ac:spMkLst>
            <pc:docMk/>
            <pc:sldMk cId="2137430506" sldId="573"/>
            <ac:spMk id="3" creationId="{C0F3EE67-B1BE-45D3-BEDC-361040685B64}"/>
          </ac:spMkLst>
        </pc:spChg>
        <pc:spChg chg="add">
          <ac:chgData name="Cristian Chilipirea" userId="34ab170da5908fc4" providerId="LiveId" clId="{20B5A832-983D-4E90-A4D5-A99EE5C104A9}" dt="2018-11-19T14:51:34.507" v="1087"/>
          <ac:spMkLst>
            <pc:docMk/>
            <pc:sldMk cId="2137430506" sldId="573"/>
            <ac:spMk id="13" creationId="{182EA651-28B5-47BA-8D9C-27EDB79C73F2}"/>
          </ac:spMkLst>
        </pc:spChg>
        <pc:spChg chg="add">
          <ac:chgData name="Cristian Chilipirea" userId="34ab170da5908fc4" providerId="LiveId" clId="{20B5A832-983D-4E90-A4D5-A99EE5C104A9}" dt="2018-11-19T14:51:34.507" v="1087"/>
          <ac:spMkLst>
            <pc:docMk/>
            <pc:sldMk cId="2137430506" sldId="573"/>
            <ac:spMk id="14" creationId="{B9623878-7F1A-426B-AD2C-1E6A5D211429}"/>
          </ac:spMkLst>
        </pc:spChg>
        <pc:spChg chg="add">
          <ac:chgData name="Cristian Chilipirea" userId="34ab170da5908fc4" providerId="LiveId" clId="{20B5A832-983D-4E90-A4D5-A99EE5C104A9}" dt="2018-11-19T14:51:34.507" v="1087"/>
          <ac:spMkLst>
            <pc:docMk/>
            <pc:sldMk cId="2137430506" sldId="573"/>
            <ac:spMk id="15" creationId="{D0228377-C1BD-4DF2-8835-E31A7E779B63}"/>
          </ac:spMkLst>
        </pc:spChg>
        <pc:spChg chg="add">
          <ac:chgData name="Cristian Chilipirea" userId="34ab170da5908fc4" providerId="LiveId" clId="{20B5A832-983D-4E90-A4D5-A99EE5C104A9}" dt="2018-11-19T14:51:34.507" v="1087"/>
          <ac:spMkLst>
            <pc:docMk/>
            <pc:sldMk cId="2137430506" sldId="573"/>
            <ac:spMk id="16" creationId="{B260814C-7407-4AC2-B691-5387F256BBAB}"/>
          </ac:spMkLst>
        </pc:spChg>
        <pc:picChg chg="add">
          <ac:chgData name="Cristian Chilipirea" userId="34ab170da5908fc4" providerId="LiveId" clId="{20B5A832-983D-4E90-A4D5-A99EE5C104A9}" dt="2018-11-19T14:51:34.507" v="1087"/>
          <ac:picMkLst>
            <pc:docMk/>
            <pc:sldMk cId="2137430506" sldId="573"/>
            <ac:picMk id="5" creationId="{7B403BEA-9BE5-4C7F-811F-6079A9200738}"/>
          </ac:picMkLst>
        </pc:picChg>
        <pc:picChg chg="add">
          <ac:chgData name="Cristian Chilipirea" userId="34ab170da5908fc4" providerId="LiveId" clId="{20B5A832-983D-4E90-A4D5-A99EE5C104A9}" dt="2018-11-19T14:51:34.507" v="1087"/>
          <ac:picMkLst>
            <pc:docMk/>
            <pc:sldMk cId="2137430506" sldId="573"/>
            <ac:picMk id="6" creationId="{FE4EF745-137D-4F7A-B50B-CFF4BC706A18}"/>
          </ac:picMkLst>
        </pc:picChg>
        <pc:picChg chg="add">
          <ac:chgData name="Cristian Chilipirea" userId="34ab170da5908fc4" providerId="LiveId" clId="{20B5A832-983D-4E90-A4D5-A99EE5C104A9}" dt="2018-11-19T14:51:34.507" v="1087"/>
          <ac:picMkLst>
            <pc:docMk/>
            <pc:sldMk cId="2137430506" sldId="573"/>
            <ac:picMk id="7" creationId="{DF718745-7A0C-480C-BE7E-209412006F03}"/>
          </ac:picMkLst>
        </pc:picChg>
        <pc:picChg chg="add">
          <ac:chgData name="Cristian Chilipirea" userId="34ab170da5908fc4" providerId="LiveId" clId="{20B5A832-983D-4E90-A4D5-A99EE5C104A9}" dt="2018-11-19T14:51:34.507" v="1087"/>
          <ac:picMkLst>
            <pc:docMk/>
            <pc:sldMk cId="2137430506" sldId="573"/>
            <ac:picMk id="8" creationId="{3129E558-6E4D-4F3C-880F-AB3F095AE719}"/>
          </ac:picMkLst>
        </pc:picChg>
        <pc:cxnChg chg="add">
          <ac:chgData name="Cristian Chilipirea" userId="34ab170da5908fc4" providerId="LiveId" clId="{20B5A832-983D-4E90-A4D5-A99EE5C104A9}" dt="2018-11-19T14:51:34.507" v="1087"/>
          <ac:cxnSpMkLst>
            <pc:docMk/>
            <pc:sldMk cId="2137430506" sldId="573"/>
            <ac:cxnSpMk id="9" creationId="{520AB477-AEA2-4D68-A546-254B9A9DB08E}"/>
          </ac:cxnSpMkLst>
        </pc:cxnChg>
        <pc:cxnChg chg="add">
          <ac:chgData name="Cristian Chilipirea" userId="34ab170da5908fc4" providerId="LiveId" clId="{20B5A832-983D-4E90-A4D5-A99EE5C104A9}" dt="2018-11-19T14:51:34.507" v="1087"/>
          <ac:cxnSpMkLst>
            <pc:docMk/>
            <pc:sldMk cId="2137430506" sldId="573"/>
            <ac:cxnSpMk id="10" creationId="{4E814DAC-C877-4028-9445-C5FFA86BB2A7}"/>
          </ac:cxnSpMkLst>
        </pc:cxnChg>
        <pc:cxnChg chg="add">
          <ac:chgData name="Cristian Chilipirea" userId="34ab170da5908fc4" providerId="LiveId" clId="{20B5A832-983D-4E90-A4D5-A99EE5C104A9}" dt="2018-11-19T14:51:34.507" v="1087"/>
          <ac:cxnSpMkLst>
            <pc:docMk/>
            <pc:sldMk cId="2137430506" sldId="573"/>
            <ac:cxnSpMk id="11" creationId="{7E0F115E-118B-4DE8-BFCB-B0604FCF3CB1}"/>
          </ac:cxnSpMkLst>
        </pc:cxnChg>
        <pc:cxnChg chg="add">
          <ac:chgData name="Cristian Chilipirea" userId="34ab170da5908fc4" providerId="LiveId" clId="{20B5A832-983D-4E90-A4D5-A99EE5C104A9}" dt="2018-11-19T14:51:34.507" v="1087"/>
          <ac:cxnSpMkLst>
            <pc:docMk/>
            <pc:sldMk cId="2137430506" sldId="573"/>
            <ac:cxnSpMk id="12" creationId="{EEE4237B-0D65-4AE6-AD89-1EF8D0243B4A}"/>
          </ac:cxnSpMkLst>
        </pc:cxnChg>
      </pc:sldChg>
      <pc:sldChg chg="addSp delSp modSp add">
        <pc:chgData name="Cristian Chilipirea" userId="34ab170da5908fc4" providerId="LiveId" clId="{20B5A832-983D-4E90-A4D5-A99EE5C104A9}" dt="2018-11-19T14:55:54.644" v="1305" actId="20577"/>
        <pc:sldMkLst>
          <pc:docMk/>
          <pc:sldMk cId="1795412778" sldId="574"/>
        </pc:sldMkLst>
        <pc:spChg chg="add mod">
          <ac:chgData name="Cristian Chilipirea" userId="34ab170da5908fc4" providerId="LiveId" clId="{20B5A832-983D-4E90-A4D5-A99EE5C104A9}" dt="2018-11-19T14:55:54.644" v="1305" actId="20577"/>
          <ac:spMkLst>
            <pc:docMk/>
            <pc:sldMk cId="1795412778" sldId="574"/>
            <ac:spMk id="3" creationId="{9189F677-8EA0-46BC-8B01-19CFBD355E97}"/>
          </ac:spMkLst>
        </pc:spChg>
        <pc:spChg chg="del">
          <ac:chgData name="Cristian Chilipirea" userId="34ab170da5908fc4" providerId="LiveId" clId="{20B5A832-983D-4E90-A4D5-A99EE5C104A9}" dt="2018-11-19T14:53:30.392" v="1089" actId="478"/>
          <ac:spMkLst>
            <pc:docMk/>
            <pc:sldMk cId="1795412778" sldId="574"/>
            <ac:spMk id="13" creationId="{182EA651-28B5-47BA-8D9C-27EDB79C73F2}"/>
          </ac:spMkLst>
        </pc:spChg>
        <pc:spChg chg="del">
          <ac:chgData name="Cristian Chilipirea" userId="34ab170da5908fc4" providerId="LiveId" clId="{20B5A832-983D-4E90-A4D5-A99EE5C104A9}" dt="2018-11-19T14:53:32.533" v="1090" actId="478"/>
          <ac:spMkLst>
            <pc:docMk/>
            <pc:sldMk cId="1795412778" sldId="574"/>
            <ac:spMk id="14" creationId="{B9623878-7F1A-426B-AD2C-1E6A5D211429}"/>
          </ac:spMkLst>
        </pc:spChg>
        <pc:spChg chg="del">
          <ac:chgData name="Cristian Chilipirea" userId="34ab170da5908fc4" providerId="LiveId" clId="{20B5A832-983D-4E90-A4D5-A99EE5C104A9}" dt="2018-11-19T14:53:30.392" v="1089" actId="478"/>
          <ac:spMkLst>
            <pc:docMk/>
            <pc:sldMk cId="1795412778" sldId="574"/>
            <ac:spMk id="15" creationId="{D0228377-C1BD-4DF2-8835-E31A7E779B63}"/>
          </ac:spMkLst>
        </pc:spChg>
        <pc:spChg chg="del">
          <ac:chgData name="Cristian Chilipirea" userId="34ab170da5908fc4" providerId="LiveId" clId="{20B5A832-983D-4E90-A4D5-A99EE5C104A9}" dt="2018-11-19T14:53:34.923" v="1092" actId="478"/>
          <ac:spMkLst>
            <pc:docMk/>
            <pc:sldMk cId="1795412778" sldId="574"/>
            <ac:spMk id="16" creationId="{B260814C-7407-4AC2-B691-5387F256BBAB}"/>
          </ac:spMkLst>
        </pc:spChg>
        <pc:picChg chg="del">
          <ac:chgData name="Cristian Chilipirea" userId="34ab170da5908fc4" providerId="LiveId" clId="{20B5A832-983D-4E90-A4D5-A99EE5C104A9}" dt="2018-11-19T14:53:30.392" v="1089" actId="478"/>
          <ac:picMkLst>
            <pc:docMk/>
            <pc:sldMk cId="1795412778" sldId="574"/>
            <ac:picMk id="5" creationId="{7B403BEA-9BE5-4C7F-811F-6079A9200738}"/>
          </ac:picMkLst>
        </pc:picChg>
        <pc:picChg chg="del">
          <ac:chgData name="Cristian Chilipirea" userId="34ab170da5908fc4" providerId="LiveId" clId="{20B5A832-983D-4E90-A4D5-A99EE5C104A9}" dt="2018-11-19T14:53:30.392" v="1089" actId="478"/>
          <ac:picMkLst>
            <pc:docMk/>
            <pc:sldMk cId="1795412778" sldId="574"/>
            <ac:picMk id="7" creationId="{DF718745-7A0C-480C-BE7E-209412006F03}"/>
          </ac:picMkLst>
        </pc:picChg>
        <pc:picChg chg="del">
          <ac:chgData name="Cristian Chilipirea" userId="34ab170da5908fc4" providerId="LiveId" clId="{20B5A832-983D-4E90-A4D5-A99EE5C104A9}" dt="2018-11-19T14:53:34.923" v="1092" actId="478"/>
          <ac:picMkLst>
            <pc:docMk/>
            <pc:sldMk cId="1795412778" sldId="574"/>
            <ac:picMk id="8" creationId="{3129E558-6E4D-4F3C-880F-AB3F095AE719}"/>
          </ac:picMkLst>
        </pc:picChg>
        <pc:cxnChg chg="del mod">
          <ac:chgData name="Cristian Chilipirea" userId="34ab170da5908fc4" providerId="LiveId" clId="{20B5A832-983D-4E90-A4D5-A99EE5C104A9}" dt="2018-11-19T14:53:30.392" v="1089" actId="478"/>
          <ac:cxnSpMkLst>
            <pc:docMk/>
            <pc:sldMk cId="1795412778" sldId="574"/>
            <ac:cxnSpMk id="9" creationId="{520AB477-AEA2-4D68-A546-254B9A9DB08E}"/>
          </ac:cxnSpMkLst>
        </pc:cxnChg>
        <pc:cxnChg chg="del mod">
          <ac:chgData name="Cristian Chilipirea" userId="34ab170da5908fc4" providerId="LiveId" clId="{20B5A832-983D-4E90-A4D5-A99EE5C104A9}" dt="2018-11-19T14:53:33.158" v="1091" actId="478"/>
          <ac:cxnSpMkLst>
            <pc:docMk/>
            <pc:sldMk cId="1795412778" sldId="574"/>
            <ac:cxnSpMk id="10" creationId="{4E814DAC-C877-4028-9445-C5FFA86BB2A7}"/>
          </ac:cxnSpMkLst>
        </pc:cxnChg>
        <pc:cxnChg chg="del mod">
          <ac:chgData name="Cristian Chilipirea" userId="34ab170da5908fc4" providerId="LiveId" clId="{20B5A832-983D-4E90-A4D5-A99EE5C104A9}" dt="2018-11-19T14:53:30.392" v="1089" actId="478"/>
          <ac:cxnSpMkLst>
            <pc:docMk/>
            <pc:sldMk cId="1795412778" sldId="574"/>
            <ac:cxnSpMk id="11" creationId="{7E0F115E-118B-4DE8-BFCB-B0604FCF3CB1}"/>
          </ac:cxnSpMkLst>
        </pc:cxnChg>
        <pc:cxnChg chg="del mod">
          <ac:chgData name="Cristian Chilipirea" userId="34ab170da5908fc4" providerId="LiveId" clId="{20B5A832-983D-4E90-A4D5-A99EE5C104A9}" dt="2018-11-19T14:53:34.923" v="1092" actId="478"/>
          <ac:cxnSpMkLst>
            <pc:docMk/>
            <pc:sldMk cId="1795412778" sldId="574"/>
            <ac:cxnSpMk id="12" creationId="{EEE4237B-0D65-4AE6-AD89-1EF8D0243B4A}"/>
          </ac:cxnSpMkLst>
        </pc:cxnChg>
      </pc:sldChg>
      <pc:sldChg chg="modSp add">
        <pc:chgData name="Cristian Chilipirea" userId="34ab170da5908fc4" providerId="LiveId" clId="{20B5A832-983D-4E90-A4D5-A99EE5C104A9}" dt="2018-11-19T14:56:44.609" v="1366" actId="20577"/>
        <pc:sldMkLst>
          <pc:docMk/>
          <pc:sldMk cId="2114632415" sldId="575"/>
        </pc:sldMkLst>
        <pc:spChg chg="mod">
          <ac:chgData name="Cristian Chilipirea" userId="34ab170da5908fc4" providerId="LiveId" clId="{20B5A832-983D-4E90-A4D5-A99EE5C104A9}" dt="2018-11-19T14:56:44.609" v="1366" actId="20577"/>
          <ac:spMkLst>
            <pc:docMk/>
            <pc:sldMk cId="2114632415" sldId="575"/>
            <ac:spMk id="3" creationId="{9189F677-8EA0-46BC-8B01-19CFBD355E97}"/>
          </ac:spMkLst>
        </pc:spChg>
      </pc:sldChg>
      <pc:sldChg chg="delSp modSp add ord">
        <pc:chgData name="Cristian Chilipirea" userId="34ab170da5908fc4" providerId="LiveId" clId="{20B5A832-983D-4E90-A4D5-A99EE5C104A9}" dt="2018-11-19T14:57:52.324" v="1401" actId="478"/>
        <pc:sldMkLst>
          <pc:docMk/>
          <pc:sldMk cId="3782119686" sldId="576"/>
        </pc:sldMkLst>
        <pc:spChg chg="mod">
          <ac:chgData name="Cristian Chilipirea" userId="34ab170da5908fc4" providerId="LiveId" clId="{20B5A832-983D-4E90-A4D5-A99EE5C104A9}" dt="2018-11-19T14:57:18.407" v="1392" actId="20577"/>
          <ac:spMkLst>
            <pc:docMk/>
            <pc:sldMk cId="3782119686" sldId="576"/>
            <ac:spMk id="2" creationId="{9DAD8854-F9D3-4B34-B2CB-D72306477462}"/>
          </ac:spMkLst>
        </pc:spChg>
        <pc:spChg chg="del">
          <ac:chgData name="Cristian Chilipirea" userId="34ab170da5908fc4" providerId="LiveId" clId="{20B5A832-983D-4E90-A4D5-A99EE5C104A9}" dt="2018-11-19T14:57:52.324" v="1401" actId="478"/>
          <ac:spMkLst>
            <pc:docMk/>
            <pc:sldMk cId="3782119686" sldId="576"/>
            <ac:spMk id="15" creationId="{D0228377-C1BD-4DF2-8835-E31A7E779B63}"/>
          </ac:spMkLst>
        </pc:spChg>
        <pc:spChg chg="del">
          <ac:chgData name="Cristian Chilipirea" userId="34ab170da5908fc4" providerId="LiveId" clId="{20B5A832-983D-4E90-A4D5-A99EE5C104A9}" dt="2018-11-19T14:57:52.324" v="1401" actId="478"/>
          <ac:spMkLst>
            <pc:docMk/>
            <pc:sldMk cId="3782119686" sldId="576"/>
            <ac:spMk id="16" creationId="{B260814C-7407-4AC2-B691-5387F256BBAB}"/>
          </ac:spMkLst>
        </pc:spChg>
        <pc:picChg chg="del">
          <ac:chgData name="Cristian Chilipirea" userId="34ab170da5908fc4" providerId="LiveId" clId="{20B5A832-983D-4E90-A4D5-A99EE5C104A9}" dt="2018-11-19T14:57:52.324" v="1401" actId="478"/>
          <ac:picMkLst>
            <pc:docMk/>
            <pc:sldMk cId="3782119686" sldId="576"/>
            <ac:picMk id="7" creationId="{DF718745-7A0C-480C-BE7E-209412006F03}"/>
          </ac:picMkLst>
        </pc:picChg>
        <pc:picChg chg="del">
          <ac:chgData name="Cristian Chilipirea" userId="34ab170da5908fc4" providerId="LiveId" clId="{20B5A832-983D-4E90-A4D5-A99EE5C104A9}" dt="2018-11-19T14:57:52.324" v="1401" actId="478"/>
          <ac:picMkLst>
            <pc:docMk/>
            <pc:sldMk cId="3782119686" sldId="576"/>
            <ac:picMk id="8" creationId="{3129E558-6E4D-4F3C-880F-AB3F095AE719}"/>
          </ac:picMkLst>
        </pc:picChg>
        <pc:cxnChg chg="del mod">
          <ac:chgData name="Cristian Chilipirea" userId="34ab170da5908fc4" providerId="LiveId" clId="{20B5A832-983D-4E90-A4D5-A99EE5C104A9}" dt="2018-11-19T14:57:50.153" v="1400" actId="478"/>
          <ac:cxnSpMkLst>
            <pc:docMk/>
            <pc:sldMk cId="3782119686" sldId="576"/>
            <ac:cxnSpMk id="10" creationId="{4E814DAC-C877-4028-9445-C5FFA86BB2A7}"/>
          </ac:cxnSpMkLst>
        </pc:cxnChg>
        <pc:cxnChg chg="del mod">
          <ac:chgData name="Cristian Chilipirea" userId="34ab170da5908fc4" providerId="LiveId" clId="{20B5A832-983D-4E90-A4D5-A99EE5C104A9}" dt="2018-11-19T14:57:49.590" v="1399" actId="478"/>
          <ac:cxnSpMkLst>
            <pc:docMk/>
            <pc:sldMk cId="3782119686" sldId="576"/>
            <ac:cxnSpMk id="11" creationId="{7E0F115E-118B-4DE8-BFCB-B0604FCF3CB1}"/>
          </ac:cxnSpMkLst>
        </pc:cxnChg>
        <pc:cxnChg chg="del mod">
          <ac:chgData name="Cristian Chilipirea" userId="34ab170da5908fc4" providerId="LiveId" clId="{20B5A832-983D-4E90-A4D5-A99EE5C104A9}" dt="2018-11-19T14:57:52.324" v="1401" actId="478"/>
          <ac:cxnSpMkLst>
            <pc:docMk/>
            <pc:sldMk cId="3782119686" sldId="576"/>
            <ac:cxnSpMk id="12" creationId="{EEE4237B-0D65-4AE6-AD89-1EF8D0243B4A}"/>
          </ac:cxnSpMkLst>
        </pc:cxnChg>
      </pc:sldChg>
      <pc:sldChg chg="delSp modSp add">
        <pc:chgData name="Cristian Chilipirea" userId="34ab170da5908fc4" providerId="LiveId" clId="{20B5A832-983D-4E90-A4D5-A99EE5C104A9}" dt="2018-11-19T14:57:57.855" v="1402" actId="478"/>
        <pc:sldMkLst>
          <pc:docMk/>
          <pc:sldMk cId="2255485904" sldId="577"/>
        </pc:sldMkLst>
        <pc:spChg chg="mod">
          <ac:chgData name="Cristian Chilipirea" userId="34ab170da5908fc4" providerId="LiveId" clId="{20B5A832-983D-4E90-A4D5-A99EE5C104A9}" dt="2018-11-19T14:57:30.265" v="1396" actId="20577"/>
          <ac:spMkLst>
            <pc:docMk/>
            <pc:sldMk cId="2255485904" sldId="577"/>
            <ac:spMk id="2" creationId="{9DAD8854-F9D3-4B34-B2CB-D72306477462}"/>
          </ac:spMkLst>
        </pc:spChg>
        <pc:cxnChg chg="del mod">
          <ac:chgData name="Cristian Chilipirea" userId="34ab170da5908fc4" providerId="LiveId" clId="{20B5A832-983D-4E90-A4D5-A99EE5C104A9}" dt="2018-11-19T14:57:57.855" v="1402" actId="478"/>
          <ac:cxnSpMkLst>
            <pc:docMk/>
            <pc:sldMk cId="2255485904" sldId="577"/>
            <ac:cxnSpMk id="12" creationId="{EEE4237B-0D65-4AE6-AD89-1EF8D0243B4A}"/>
          </ac:cxnSpMkLst>
        </pc:cxnChg>
      </pc:sldChg>
      <pc:sldChg chg="delSp modSp add">
        <pc:chgData name="Cristian Chilipirea" userId="34ab170da5908fc4" providerId="LiveId" clId="{20B5A832-983D-4E90-A4D5-A99EE5C104A9}" dt="2018-11-19T14:58:09.261" v="1405" actId="478"/>
        <pc:sldMkLst>
          <pc:docMk/>
          <pc:sldMk cId="114628938" sldId="578"/>
        </pc:sldMkLst>
        <pc:spChg chg="mod">
          <ac:chgData name="Cristian Chilipirea" userId="34ab170da5908fc4" providerId="LiveId" clId="{20B5A832-983D-4E90-A4D5-A99EE5C104A9}" dt="2018-11-19T14:57:32.781" v="1397" actId="20577"/>
          <ac:spMkLst>
            <pc:docMk/>
            <pc:sldMk cId="114628938" sldId="578"/>
            <ac:spMk id="2" creationId="{9DAD8854-F9D3-4B34-B2CB-D72306477462}"/>
          </ac:spMkLst>
        </pc:spChg>
        <pc:spChg chg="del">
          <ac:chgData name="Cristian Chilipirea" userId="34ab170da5908fc4" providerId="LiveId" clId="{20B5A832-983D-4E90-A4D5-A99EE5C104A9}" dt="2018-11-19T14:58:06.276" v="1403" actId="478"/>
          <ac:spMkLst>
            <pc:docMk/>
            <pc:sldMk cId="114628938" sldId="578"/>
            <ac:spMk id="13" creationId="{182EA651-28B5-47BA-8D9C-27EDB79C73F2}"/>
          </ac:spMkLst>
        </pc:spChg>
        <pc:picChg chg="del">
          <ac:chgData name="Cristian Chilipirea" userId="34ab170da5908fc4" providerId="LiveId" clId="{20B5A832-983D-4E90-A4D5-A99EE5C104A9}" dt="2018-11-19T14:58:06.276" v="1403" actId="478"/>
          <ac:picMkLst>
            <pc:docMk/>
            <pc:sldMk cId="114628938" sldId="578"/>
            <ac:picMk id="5" creationId="{7B403BEA-9BE5-4C7F-811F-6079A9200738}"/>
          </ac:picMkLst>
        </pc:picChg>
        <pc:cxnChg chg="del mod">
          <ac:chgData name="Cristian Chilipirea" userId="34ab170da5908fc4" providerId="LiveId" clId="{20B5A832-983D-4E90-A4D5-A99EE5C104A9}" dt="2018-11-19T14:58:06.933" v="1404" actId="478"/>
          <ac:cxnSpMkLst>
            <pc:docMk/>
            <pc:sldMk cId="114628938" sldId="578"/>
            <ac:cxnSpMk id="9" creationId="{520AB477-AEA2-4D68-A546-254B9A9DB08E}"/>
          </ac:cxnSpMkLst>
        </pc:cxnChg>
        <pc:cxnChg chg="del mod">
          <ac:chgData name="Cristian Chilipirea" userId="34ab170da5908fc4" providerId="LiveId" clId="{20B5A832-983D-4E90-A4D5-A99EE5C104A9}" dt="2018-11-19T14:58:09.261" v="1405" actId="478"/>
          <ac:cxnSpMkLst>
            <pc:docMk/>
            <pc:sldMk cId="114628938" sldId="578"/>
            <ac:cxnSpMk id="10" creationId="{4E814DAC-C877-4028-9445-C5FFA86BB2A7}"/>
          </ac:cxnSpMkLst>
        </pc:cxnChg>
      </pc:sldChg>
      <pc:sldChg chg="delSp modSp add">
        <pc:chgData name="Cristian Chilipirea" userId="34ab170da5908fc4" providerId="LiveId" clId="{20B5A832-983D-4E90-A4D5-A99EE5C104A9}" dt="2018-11-19T14:58:18.041" v="1406" actId="478"/>
        <pc:sldMkLst>
          <pc:docMk/>
          <pc:sldMk cId="4061803901" sldId="579"/>
        </pc:sldMkLst>
        <pc:spChg chg="mod">
          <ac:chgData name="Cristian Chilipirea" userId="34ab170da5908fc4" providerId="LiveId" clId="{20B5A832-983D-4E90-A4D5-A99EE5C104A9}" dt="2018-11-19T14:57:35.419" v="1398" actId="20577"/>
          <ac:spMkLst>
            <pc:docMk/>
            <pc:sldMk cId="4061803901" sldId="579"/>
            <ac:spMk id="2" creationId="{9DAD8854-F9D3-4B34-B2CB-D72306477462}"/>
          </ac:spMkLst>
        </pc:spChg>
        <pc:spChg chg="del">
          <ac:chgData name="Cristian Chilipirea" userId="34ab170da5908fc4" providerId="LiveId" clId="{20B5A832-983D-4E90-A4D5-A99EE5C104A9}" dt="2018-11-19T14:58:18.041" v="1406" actId="478"/>
          <ac:spMkLst>
            <pc:docMk/>
            <pc:sldMk cId="4061803901" sldId="579"/>
            <ac:spMk id="13" creationId="{182EA651-28B5-47BA-8D9C-27EDB79C73F2}"/>
          </ac:spMkLst>
        </pc:spChg>
        <pc:picChg chg="del">
          <ac:chgData name="Cristian Chilipirea" userId="34ab170da5908fc4" providerId="LiveId" clId="{20B5A832-983D-4E90-A4D5-A99EE5C104A9}" dt="2018-11-19T14:58:18.041" v="1406" actId="478"/>
          <ac:picMkLst>
            <pc:docMk/>
            <pc:sldMk cId="4061803901" sldId="579"/>
            <ac:picMk id="5" creationId="{7B403BEA-9BE5-4C7F-811F-6079A9200738}"/>
          </ac:picMkLst>
        </pc:picChg>
        <pc:cxnChg chg="del mod">
          <ac:chgData name="Cristian Chilipirea" userId="34ab170da5908fc4" providerId="LiveId" clId="{20B5A832-983D-4E90-A4D5-A99EE5C104A9}" dt="2018-11-19T14:58:18.041" v="1406" actId="478"/>
          <ac:cxnSpMkLst>
            <pc:docMk/>
            <pc:sldMk cId="4061803901" sldId="579"/>
            <ac:cxnSpMk id="9" creationId="{520AB477-AEA2-4D68-A546-254B9A9DB08E}"/>
          </ac:cxnSpMkLst>
        </pc:cxnChg>
        <pc:cxnChg chg="del mod">
          <ac:chgData name="Cristian Chilipirea" userId="34ab170da5908fc4" providerId="LiveId" clId="{20B5A832-983D-4E90-A4D5-A99EE5C104A9}" dt="2018-11-19T14:58:18.041" v="1406" actId="478"/>
          <ac:cxnSpMkLst>
            <pc:docMk/>
            <pc:sldMk cId="4061803901" sldId="579"/>
            <ac:cxnSpMk id="11" creationId="{7E0F115E-118B-4DE8-BFCB-B0604FCF3CB1}"/>
          </ac:cxnSpMkLst>
        </pc:cxnChg>
      </pc:sldChg>
      <pc:sldChg chg="addSp modSp add ord">
        <pc:chgData name="Cristian Chilipirea" userId="34ab170da5908fc4" providerId="LiveId" clId="{20B5A832-983D-4E90-A4D5-A99EE5C104A9}" dt="2018-11-19T15:01:25.193" v="1467" actId="6549"/>
        <pc:sldMkLst>
          <pc:docMk/>
          <pc:sldMk cId="2121068957" sldId="580"/>
        </pc:sldMkLst>
        <pc:graphicFrameChg chg="add mod modGraphic">
          <ac:chgData name="Cristian Chilipirea" userId="34ab170da5908fc4" providerId="LiveId" clId="{20B5A832-983D-4E90-A4D5-A99EE5C104A9}" dt="2018-11-19T15:00:48.323" v="1457" actId="6549"/>
          <ac:graphicFrameMkLst>
            <pc:docMk/>
            <pc:sldMk cId="2121068957" sldId="580"/>
            <ac:graphicFrameMk id="17" creationId="{A2CD567E-4941-4261-B97A-53F80CEEEE21}"/>
          </ac:graphicFrameMkLst>
        </pc:graphicFrameChg>
        <pc:graphicFrameChg chg="add mod modGraphic">
          <ac:chgData name="Cristian Chilipirea" userId="34ab170da5908fc4" providerId="LiveId" clId="{20B5A832-983D-4E90-A4D5-A99EE5C104A9}" dt="2018-11-19T15:00:59.539" v="1462" actId="6549"/>
          <ac:graphicFrameMkLst>
            <pc:docMk/>
            <pc:sldMk cId="2121068957" sldId="580"/>
            <ac:graphicFrameMk id="18" creationId="{12A18576-02D6-486D-868E-F1C419001279}"/>
          </ac:graphicFrameMkLst>
        </pc:graphicFrameChg>
        <pc:graphicFrameChg chg="add mod modGraphic">
          <ac:chgData name="Cristian Chilipirea" userId="34ab170da5908fc4" providerId="LiveId" clId="{20B5A832-983D-4E90-A4D5-A99EE5C104A9}" dt="2018-11-19T15:00:33.152" v="1453" actId="6549"/>
          <ac:graphicFrameMkLst>
            <pc:docMk/>
            <pc:sldMk cId="2121068957" sldId="580"/>
            <ac:graphicFrameMk id="19" creationId="{B6F213FA-C57C-4F4B-A1A6-A951AFC24E44}"/>
          </ac:graphicFrameMkLst>
        </pc:graphicFrameChg>
        <pc:graphicFrameChg chg="add mod modGraphic">
          <ac:chgData name="Cristian Chilipirea" userId="34ab170da5908fc4" providerId="LiveId" clId="{20B5A832-983D-4E90-A4D5-A99EE5C104A9}" dt="2018-11-19T15:01:25.193" v="1467" actId="6549"/>
          <ac:graphicFrameMkLst>
            <pc:docMk/>
            <pc:sldMk cId="2121068957" sldId="580"/>
            <ac:graphicFrameMk id="20" creationId="{7CA0C0B4-B564-425F-A3A0-BFEA122CBFF3}"/>
          </ac:graphicFrameMkLst>
        </pc:graphicFrameChg>
      </pc:sldChg>
      <pc:sldChg chg="modSp add">
        <pc:chgData name="Cristian Chilipirea" userId="34ab170da5908fc4" providerId="LiveId" clId="{20B5A832-983D-4E90-A4D5-A99EE5C104A9}" dt="2018-11-19T15:02:17.044" v="1483" actId="20577"/>
        <pc:sldMkLst>
          <pc:docMk/>
          <pc:sldMk cId="2577152141" sldId="581"/>
        </pc:sldMkLst>
        <pc:graphicFrameChg chg="modGraphic">
          <ac:chgData name="Cristian Chilipirea" userId="34ab170da5908fc4" providerId="LiveId" clId="{20B5A832-983D-4E90-A4D5-A99EE5C104A9}" dt="2018-11-19T15:01:57.655" v="1473" actId="20577"/>
          <ac:graphicFrameMkLst>
            <pc:docMk/>
            <pc:sldMk cId="2577152141" sldId="581"/>
            <ac:graphicFrameMk id="17" creationId="{A2CD567E-4941-4261-B97A-53F80CEEEE21}"/>
          </ac:graphicFrameMkLst>
        </pc:graphicFrameChg>
        <pc:graphicFrameChg chg="modGraphic">
          <ac:chgData name="Cristian Chilipirea" userId="34ab170da5908fc4" providerId="LiveId" clId="{20B5A832-983D-4E90-A4D5-A99EE5C104A9}" dt="2018-11-19T15:02:11.341" v="1479" actId="20577"/>
          <ac:graphicFrameMkLst>
            <pc:docMk/>
            <pc:sldMk cId="2577152141" sldId="581"/>
            <ac:graphicFrameMk id="18" creationId="{12A18576-02D6-486D-868E-F1C419001279}"/>
          </ac:graphicFrameMkLst>
        </pc:graphicFrameChg>
        <pc:graphicFrameChg chg="modGraphic">
          <ac:chgData name="Cristian Chilipirea" userId="34ab170da5908fc4" providerId="LiveId" clId="{20B5A832-983D-4E90-A4D5-A99EE5C104A9}" dt="2018-11-19T15:02:00.545" v="1475" actId="20577"/>
          <ac:graphicFrameMkLst>
            <pc:docMk/>
            <pc:sldMk cId="2577152141" sldId="581"/>
            <ac:graphicFrameMk id="19" creationId="{B6F213FA-C57C-4F4B-A1A6-A951AFC24E44}"/>
          </ac:graphicFrameMkLst>
        </pc:graphicFrameChg>
        <pc:graphicFrameChg chg="modGraphic">
          <ac:chgData name="Cristian Chilipirea" userId="34ab170da5908fc4" providerId="LiveId" clId="{20B5A832-983D-4E90-A4D5-A99EE5C104A9}" dt="2018-11-19T15:02:17.044" v="1483" actId="20577"/>
          <ac:graphicFrameMkLst>
            <pc:docMk/>
            <pc:sldMk cId="2577152141" sldId="581"/>
            <ac:graphicFrameMk id="20" creationId="{7CA0C0B4-B564-425F-A3A0-BFEA122CBFF3}"/>
          </ac:graphicFrameMkLst>
        </pc:graphicFrameChg>
      </pc:sldChg>
      <pc:sldChg chg="add del">
        <pc:chgData name="Cristian Chilipirea" userId="34ab170da5908fc4" providerId="LiveId" clId="{20B5A832-983D-4E90-A4D5-A99EE5C104A9}" dt="2018-11-19T15:01:40.098" v="1468" actId="2696"/>
        <pc:sldMkLst>
          <pc:docMk/>
          <pc:sldMk cId="3345566195" sldId="581"/>
        </pc:sldMkLst>
      </pc:sldChg>
      <pc:sldChg chg="modSp add">
        <pc:chgData name="Cristian Chilipirea" userId="34ab170da5908fc4" providerId="LiveId" clId="{20B5A832-983D-4E90-A4D5-A99EE5C104A9}" dt="2018-11-19T15:02:24.746" v="1486" actId="20577"/>
        <pc:sldMkLst>
          <pc:docMk/>
          <pc:sldMk cId="2974333110" sldId="582"/>
        </pc:sldMkLst>
        <pc:graphicFrameChg chg="modGraphic">
          <ac:chgData name="Cristian Chilipirea" userId="34ab170da5908fc4" providerId="LiveId" clId="{20B5A832-983D-4E90-A4D5-A99EE5C104A9}" dt="2018-11-19T15:02:24.746" v="1486" actId="20577"/>
          <ac:graphicFrameMkLst>
            <pc:docMk/>
            <pc:sldMk cId="2974333110" sldId="582"/>
            <ac:graphicFrameMk id="17" creationId="{A2CD567E-4941-4261-B97A-53F80CEEEE21}"/>
          </ac:graphicFrameMkLst>
        </pc:graphicFrameChg>
      </pc:sldChg>
      <pc:sldChg chg="addSp delSp modSp add">
        <pc:chgData name="Cristian Chilipirea" userId="34ab170da5908fc4" providerId="LiveId" clId="{20B5A832-983D-4E90-A4D5-A99EE5C104A9}" dt="2018-11-19T15:07:52.298" v="1539" actId="478"/>
        <pc:sldMkLst>
          <pc:docMk/>
          <pc:sldMk cId="1303071435" sldId="583"/>
        </pc:sldMkLst>
        <pc:spChg chg="mod">
          <ac:chgData name="Cristian Chilipirea" userId="34ab170da5908fc4" providerId="LiveId" clId="{20B5A832-983D-4E90-A4D5-A99EE5C104A9}" dt="2018-11-19T15:06:23.752" v="1521" actId="20577"/>
          <ac:spMkLst>
            <pc:docMk/>
            <pc:sldMk cId="1303071435" sldId="583"/>
            <ac:spMk id="2" creationId="{15604EE2-E42E-435A-816A-8C071D45716D}"/>
          </ac:spMkLst>
        </pc:spChg>
        <pc:spChg chg="del">
          <ac:chgData name="Cristian Chilipirea" userId="34ab170da5908fc4" providerId="LiveId" clId="{20B5A832-983D-4E90-A4D5-A99EE5C104A9}" dt="2018-11-19T15:06:27.744" v="1522" actId="478"/>
          <ac:spMkLst>
            <pc:docMk/>
            <pc:sldMk cId="1303071435" sldId="583"/>
            <ac:spMk id="3" creationId="{DC5FCCC3-F5B8-4A20-B445-57D1190050A6}"/>
          </ac:spMkLst>
        </pc:spChg>
        <pc:graphicFrameChg chg="add del mod">
          <ac:chgData name="Cristian Chilipirea" userId="34ab170da5908fc4" providerId="LiveId" clId="{20B5A832-983D-4E90-A4D5-A99EE5C104A9}" dt="2018-11-19T15:06:42.696" v="1524"/>
          <ac:graphicFrameMkLst>
            <pc:docMk/>
            <pc:sldMk cId="1303071435" sldId="583"/>
            <ac:graphicFrameMk id="5" creationId="{B90ED812-0112-4E40-9FE3-D1624930F525}"/>
          </ac:graphicFrameMkLst>
        </pc:graphicFrameChg>
        <pc:picChg chg="add del mod">
          <ac:chgData name="Cristian Chilipirea" userId="34ab170da5908fc4" providerId="LiveId" clId="{20B5A832-983D-4E90-A4D5-A99EE5C104A9}" dt="2018-11-19T15:07:52.298" v="1539" actId="478"/>
          <ac:picMkLst>
            <pc:docMk/>
            <pc:sldMk cId="1303071435" sldId="583"/>
            <ac:picMk id="7" creationId="{3143843D-4328-4935-867B-6EB22A26F16C}"/>
          </ac:picMkLst>
        </pc:picChg>
      </pc:sldChg>
      <pc:sldChg chg="addSp modSp add">
        <pc:chgData name="Cristian Chilipirea" userId="34ab170da5908fc4" providerId="LiveId" clId="{20B5A832-983D-4E90-A4D5-A99EE5C104A9}" dt="2018-11-19T15:18:28.071" v="1564" actId="167"/>
        <pc:sldMkLst>
          <pc:docMk/>
          <pc:sldMk cId="2348830505" sldId="584"/>
        </pc:sldMkLst>
        <pc:spChg chg="mod">
          <ac:chgData name="Cristian Chilipirea" userId="34ab170da5908fc4" providerId="LiveId" clId="{20B5A832-983D-4E90-A4D5-A99EE5C104A9}" dt="2018-11-19T15:08:04.236" v="1544" actId="20577"/>
          <ac:spMkLst>
            <pc:docMk/>
            <pc:sldMk cId="2348830505" sldId="584"/>
            <ac:spMk id="2" creationId="{15604EE2-E42E-435A-816A-8C071D45716D}"/>
          </ac:spMkLst>
        </pc:spChg>
        <pc:picChg chg="add mod ord">
          <ac:chgData name="Cristian Chilipirea" userId="34ab170da5908fc4" providerId="LiveId" clId="{20B5A832-983D-4E90-A4D5-A99EE5C104A9}" dt="2018-11-19T15:18:28.071" v="1564" actId="167"/>
          <ac:picMkLst>
            <pc:docMk/>
            <pc:sldMk cId="2348830505" sldId="584"/>
            <ac:picMk id="5" creationId="{E42C340E-CFD9-4362-9D17-604985339F01}"/>
          </ac:picMkLst>
        </pc:picChg>
        <pc:picChg chg="mod">
          <ac:chgData name="Cristian Chilipirea" userId="34ab170da5908fc4" providerId="LiveId" clId="{20B5A832-983D-4E90-A4D5-A99EE5C104A9}" dt="2018-11-19T15:13:26.744" v="1559" actId="1076"/>
          <ac:picMkLst>
            <pc:docMk/>
            <pc:sldMk cId="2348830505" sldId="584"/>
            <ac:picMk id="7" creationId="{3143843D-4328-4935-867B-6EB22A26F16C}"/>
          </ac:picMkLst>
        </pc:picChg>
      </pc:sldChg>
      <pc:sldChg chg="add">
        <pc:chgData name="Cristian Chilipirea" userId="34ab170da5908fc4" providerId="LiveId" clId="{20B5A832-983D-4E90-A4D5-A99EE5C104A9}" dt="2018-11-19T15:12:23.173" v="1554"/>
        <pc:sldMkLst>
          <pc:docMk/>
          <pc:sldMk cId="507814385" sldId="585"/>
        </pc:sldMkLst>
      </pc:sldChg>
    </pc:docChg>
  </pc:docChgLst>
  <pc:docChgLst>
    <pc:chgData name="Cristian Chilipirea" userId="34ab170da5908fc4" providerId="LiveId" clId="{B78068DC-0808-4962-A1B6-B37E849E896C}"/>
    <pc:docChg chg="undo custSel addSld delSld modSld sldOrd">
      <pc:chgData name="Cristian Chilipirea" userId="34ab170da5908fc4" providerId="LiveId" clId="{B78068DC-0808-4962-A1B6-B37E849E896C}" dt="2018-10-11T14:47:51.932" v="1664" actId="20577"/>
      <pc:docMkLst>
        <pc:docMk/>
      </pc:docMkLst>
    </pc:docChg>
  </pc:docChgLst>
  <pc:docChgLst>
    <pc:chgData name="Cristian Chilipirea" userId="34ab170da5908fc4" providerId="LiveId" clId="{72539B85-AE1D-4441-B33A-BE73FB548C78}"/>
    <pc:docChg chg="addSld delSld modSld">
      <pc:chgData name="Cristian Chilipirea" userId="34ab170da5908fc4" providerId="LiveId" clId="{72539B85-AE1D-4441-B33A-BE73FB548C78}" dt="2018-10-11T22:19:02.971" v="178"/>
      <pc:docMkLst>
        <pc:docMk/>
      </pc:docMkLst>
      <pc:sldChg chg="modSp">
        <pc:chgData name="Cristian Chilipirea" userId="34ab170da5908fc4" providerId="LiveId" clId="{72539B85-AE1D-4441-B33A-BE73FB548C78}" dt="2018-10-11T22:18:09.028" v="175" actId="20577"/>
        <pc:sldMkLst>
          <pc:docMk/>
          <pc:sldMk cId="0" sldId="485"/>
        </pc:sldMkLst>
        <pc:spChg chg="mod">
          <ac:chgData name="Cristian Chilipirea" userId="34ab170da5908fc4" providerId="LiveId" clId="{72539B85-AE1D-4441-B33A-BE73FB548C78}" dt="2018-10-11T22:18:09.028" v="175" actId="20577"/>
          <ac:spMkLst>
            <pc:docMk/>
            <pc:sldMk cId="0" sldId="485"/>
            <ac:spMk id="15361" creationId="{B7373C27-AE51-474E-BA1F-0C5F0233AACE}"/>
          </ac:spMkLst>
        </pc:spChg>
      </pc:sldChg>
      <pc:sldChg chg="add">
        <pc:chgData name="Cristian Chilipirea" userId="34ab170da5908fc4" providerId="LiveId" clId="{72539B85-AE1D-4441-B33A-BE73FB548C78}" dt="2018-10-11T22:18:38.654" v="176"/>
        <pc:sldMkLst>
          <pc:docMk/>
          <pc:sldMk cId="2313866709" sldId="516"/>
        </pc:sldMkLst>
      </pc:sldChg>
    </pc:docChg>
  </pc:docChgLst>
  <pc:docChgLst>
    <pc:chgData name="Cristian Chilipirea" userId="34ab170da5908fc4" providerId="LiveId" clId="{DCEBB7B4-3170-4693-8AB6-7F4F6AAD376C}"/>
    <pc:docChg chg="custSel addSld modSld">
      <pc:chgData name="Cristian Chilipirea" userId="34ab170da5908fc4" providerId="LiveId" clId="{DCEBB7B4-3170-4693-8AB6-7F4F6AAD376C}" dt="2018-10-02T10:52:58.122" v="825" actId="20577"/>
      <pc:docMkLst>
        <pc:docMk/>
      </pc:docMkLst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106" name="Rectangle 2">
            <a:extLst>
              <a:ext uri="{FF2B5EF4-FFF2-40B4-BE49-F238E27FC236}">
                <a16:creationId xmlns:a16="http://schemas.microsoft.com/office/drawing/2014/main" id="{C3F2AC8C-8735-EF44-A5B2-5ECDE2E9664D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878138" cy="522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89101" tIns="44550" rIns="89101" bIns="44550" numCol="1" anchor="t" anchorCtr="0" compatLnSpc="1">
            <a:prstTxWarp prst="textNoShape">
              <a:avLst/>
            </a:prstTxWarp>
          </a:bodyPr>
          <a:lstStyle>
            <a:lvl1pPr defTabSz="889000" eaLnBrk="1" hangingPunct="1">
              <a:defRPr sz="12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59107" name="Rectangle 3">
            <a:extLst>
              <a:ext uri="{FF2B5EF4-FFF2-40B4-BE49-F238E27FC236}">
                <a16:creationId xmlns:a16="http://schemas.microsoft.com/office/drawing/2014/main" id="{6A912965-B82C-E24D-9C3B-D0AF241523AC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762375" y="0"/>
            <a:ext cx="2952750" cy="522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89101" tIns="44550" rIns="89101" bIns="44550" numCol="1" anchor="t" anchorCtr="0" compatLnSpc="1">
            <a:prstTxWarp prst="textNoShape">
              <a:avLst/>
            </a:prstTxWarp>
          </a:bodyPr>
          <a:lstStyle>
            <a:lvl1pPr algn="r" defTabSz="889000" eaLnBrk="1" hangingPunct="1">
              <a:defRPr sz="12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59108" name="Rectangle 4">
            <a:extLst>
              <a:ext uri="{FF2B5EF4-FFF2-40B4-BE49-F238E27FC236}">
                <a16:creationId xmlns:a16="http://schemas.microsoft.com/office/drawing/2014/main" id="{3853EBF1-6178-4444-A8C6-3069AD37CE52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323388"/>
            <a:ext cx="2878138" cy="522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89101" tIns="44550" rIns="89101" bIns="44550" numCol="1" anchor="b" anchorCtr="0" compatLnSpc="1">
            <a:prstTxWarp prst="textNoShape">
              <a:avLst/>
            </a:prstTxWarp>
          </a:bodyPr>
          <a:lstStyle>
            <a:lvl1pPr defTabSz="889000" eaLnBrk="1" hangingPunct="1">
              <a:defRPr sz="12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59109" name="Rectangle 5">
            <a:extLst>
              <a:ext uri="{FF2B5EF4-FFF2-40B4-BE49-F238E27FC236}">
                <a16:creationId xmlns:a16="http://schemas.microsoft.com/office/drawing/2014/main" id="{78E04CD7-A96F-D446-B767-FC53C6EDBD5E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762375" y="9323388"/>
            <a:ext cx="2952750" cy="522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89101" tIns="44550" rIns="89101" bIns="44550" numCol="1" anchor="b" anchorCtr="0" compatLnSpc="1">
            <a:prstTxWarp prst="textNoShape">
              <a:avLst/>
            </a:prstTxWarp>
          </a:bodyPr>
          <a:lstStyle>
            <a:lvl1pPr algn="r" defTabSz="889000" eaLnBrk="1" hangingPunct="1"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FAF4125F-9075-4FF1-89D1-08E1A766A3DA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1DAFC31A-959A-894B-85AF-D4BC778BD3FA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01950" cy="492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4475" tIns="47239" rIns="94475" bIns="47239" numCol="1" anchor="t" anchorCtr="0" compatLnSpc="1">
            <a:prstTxWarp prst="textNoShape">
              <a:avLst/>
            </a:prstTxWarp>
          </a:bodyPr>
          <a:lstStyle>
            <a:lvl1pPr defTabSz="942975" eaLnBrk="1" hangingPunct="1">
              <a:defRPr sz="13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31D9279F-09F5-644B-B29E-2565EE893C6A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797300" y="0"/>
            <a:ext cx="2901950" cy="492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4475" tIns="47239" rIns="94475" bIns="47239" numCol="1" anchor="t" anchorCtr="0" compatLnSpc="1">
            <a:prstTxWarp prst="textNoShape">
              <a:avLst/>
            </a:prstTxWarp>
          </a:bodyPr>
          <a:lstStyle>
            <a:lvl1pPr algn="r" defTabSz="942975" eaLnBrk="1" hangingPunct="1">
              <a:defRPr sz="13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3316" name="Rectangle 4">
            <a:extLst>
              <a:ext uri="{FF2B5EF4-FFF2-40B4-BE49-F238E27FC236}">
                <a16:creationId xmlns:a16="http://schemas.microsoft.com/office/drawing/2014/main" id="{0997C238-63AA-4742-8A35-398804C4E86E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890588" y="738188"/>
            <a:ext cx="4919662" cy="36893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9" name="Rectangle 5">
            <a:extLst>
              <a:ext uri="{FF2B5EF4-FFF2-40B4-BE49-F238E27FC236}">
                <a16:creationId xmlns:a16="http://schemas.microsoft.com/office/drawing/2014/main" id="{047204AC-23DA-4D49-9A6C-58E527EBD388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893763" y="4672013"/>
            <a:ext cx="4911725" cy="4425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4475" tIns="47239" rIns="94475" bIns="4723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noProof="0"/>
              <a:t>Klicken Sie, um die Formate des Vorlagentextes zu bearbeiten</a:t>
            </a:r>
          </a:p>
          <a:p>
            <a:pPr lvl="1"/>
            <a:r>
              <a:rPr lang="en-GB" altLang="en-US" noProof="0"/>
              <a:t>Zweite Ebene</a:t>
            </a:r>
          </a:p>
          <a:p>
            <a:pPr lvl="2"/>
            <a:r>
              <a:rPr lang="en-GB" altLang="en-US" noProof="0"/>
              <a:t>Dritte Ebene</a:t>
            </a:r>
          </a:p>
          <a:p>
            <a:pPr lvl="3"/>
            <a:r>
              <a:rPr lang="en-GB" altLang="en-US" noProof="0"/>
              <a:t>Vierte Ebene</a:t>
            </a:r>
          </a:p>
          <a:p>
            <a:pPr lvl="4"/>
            <a:r>
              <a:rPr lang="en-GB" altLang="en-US" noProof="0"/>
              <a:t>Fünfte Ebene</a:t>
            </a:r>
          </a:p>
        </p:txBody>
      </p:sp>
      <p:sp>
        <p:nvSpPr>
          <p:cNvPr id="6150" name="Rectangle 6">
            <a:extLst>
              <a:ext uri="{FF2B5EF4-FFF2-40B4-BE49-F238E27FC236}">
                <a16:creationId xmlns:a16="http://schemas.microsoft.com/office/drawing/2014/main" id="{E528FC1C-BEF6-2441-B20C-C8BA7028C761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345613"/>
            <a:ext cx="2901950" cy="490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4475" tIns="47239" rIns="94475" bIns="47239" numCol="1" anchor="b" anchorCtr="0" compatLnSpc="1">
            <a:prstTxWarp prst="textNoShape">
              <a:avLst/>
            </a:prstTxWarp>
          </a:bodyPr>
          <a:lstStyle>
            <a:lvl1pPr defTabSz="942975" eaLnBrk="1" hangingPunct="1">
              <a:defRPr sz="13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151" name="Rectangle 7">
            <a:extLst>
              <a:ext uri="{FF2B5EF4-FFF2-40B4-BE49-F238E27FC236}">
                <a16:creationId xmlns:a16="http://schemas.microsoft.com/office/drawing/2014/main" id="{35047CC7-2422-B34B-A33F-2BB7B819A71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797300" y="9345613"/>
            <a:ext cx="2901950" cy="490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4475" tIns="47239" rIns="94475" bIns="47239" numCol="1" anchor="b" anchorCtr="0" compatLnSpc="1">
            <a:prstTxWarp prst="textNoShape">
              <a:avLst/>
            </a:prstTxWarp>
          </a:bodyPr>
          <a:lstStyle>
            <a:lvl1pPr algn="r" defTabSz="942975" eaLnBrk="1" hangingPunct="1">
              <a:defRPr sz="13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AB25B644-9825-4291-AFB4-44863C374B2B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7">
            <a:extLst>
              <a:ext uri="{FF2B5EF4-FFF2-40B4-BE49-F238E27FC236}">
                <a16:creationId xmlns:a16="http://schemas.microsoft.com/office/drawing/2014/main" id="{BB8D609B-1264-4E10-B65D-6D6B34289AA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2975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42975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42975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42975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42975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2047C109-3AD9-4078-94CB-06A9931F0904}" type="slidenum">
              <a:rPr lang="en-GB" altLang="en-US" smtClean="0"/>
              <a:pPr/>
              <a:t>1</a:t>
            </a:fld>
            <a:endParaRPr lang="en-GB" altLang="en-US" dirty="0"/>
          </a:p>
        </p:txBody>
      </p:sp>
      <p:sp>
        <p:nvSpPr>
          <p:cNvPr id="37891" name="Rectangle 1026">
            <a:extLst>
              <a:ext uri="{FF2B5EF4-FFF2-40B4-BE49-F238E27FC236}">
                <a16:creationId xmlns:a16="http://schemas.microsoft.com/office/drawing/2014/main" id="{C53935B0-DBB4-0144-ABBD-096EE49CD5C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42888" y="5253038"/>
            <a:ext cx="6283325" cy="4051300"/>
          </a:xfrm>
          <a:extLst>
            <a:ext uri="{FAA26D3D-D897-4be2-8F04-BA451C77F1D7}"/>
            <a:ext uri="{AF507438-7753-43e0-B8FC-AC1667EBCBE1}"/>
          </a:extLst>
        </p:spPr>
        <p:txBody>
          <a:bodyPr lIns="89384" tIns="44694" rIns="89384" bIns="44694"/>
          <a:lstStyle/>
          <a:p>
            <a:pPr eaLnBrk="1" hangingPunct="1">
              <a:defRPr/>
            </a:pPr>
            <a:endParaRPr lang="en-GB" dirty="0">
              <a:cs typeface="+mn-cs"/>
            </a:endParaRPr>
          </a:p>
        </p:txBody>
      </p:sp>
      <p:sp>
        <p:nvSpPr>
          <p:cNvPr id="16387" name="Rectangle 1027">
            <a:extLst>
              <a:ext uri="{FF2B5EF4-FFF2-40B4-BE49-F238E27FC236}">
                <a16:creationId xmlns:a16="http://schemas.microsoft.com/office/drawing/2014/main" id="{B914E21E-0120-4DDA-A9B8-CA746B38F14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588" y="0"/>
            <a:ext cx="6696075" cy="5022850"/>
          </a:xfrm>
          <a:ln/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B25B644-9825-4291-AFB4-44863C374B2B}" type="slidenum">
              <a:rPr lang="en-GB" altLang="en-US" smtClean="0"/>
              <a:pPr>
                <a:defRPr/>
              </a:pPr>
              <a:t>16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783639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B25B644-9825-4291-AFB4-44863C374B2B}" type="slidenum">
              <a:rPr lang="en-GB" altLang="en-US" smtClean="0"/>
              <a:pPr>
                <a:defRPr/>
              </a:pPr>
              <a:t>17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8331282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B25B644-9825-4291-AFB4-44863C374B2B}" type="slidenum">
              <a:rPr lang="en-GB" altLang="en-US" smtClean="0"/>
              <a:pPr>
                <a:defRPr/>
              </a:pPr>
              <a:t>18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2691227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B25B644-9825-4291-AFB4-44863C374B2B}" type="slidenum">
              <a:rPr lang="en-GB" altLang="en-US" smtClean="0"/>
              <a:pPr>
                <a:defRPr/>
              </a:pPr>
              <a:t>19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6706262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B25B644-9825-4291-AFB4-44863C374B2B}" type="slidenum">
              <a:rPr lang="en-GB" altLang="en-US" smtClean="0"/>
              <a:pPr>
                <a:defRPr/>
              </a:pPr>
              <a:t>20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2106049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B25B644-9825-4291-AFB4-44863C374B2B}" type="slidenum">
              <a:rPr lang="en-GB" altLang="en-US" smtClean="0"/>
              <a:pPr>
                <a:defRPr/>
              </a:pPr>
              <a:t>21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941247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Reachability of four representative sets of Internet hosts on September 11, 2001. SOURCE: Matrix </a:t>
            </a:r>
            <a:r>
              <a:rPr lang="en-GB" dirty="0" err="1"/>
              <a:t>NetSystems</a:t>
            </a:r>
            <a:r>
              <a:rPr lang="en-GB" dirty="0"/>
              <a:t>, Inc.</a:t>
            </a:r>
            <a:endParaRPr lang="ro-RO" dirty="0"/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rPr>
              <a:t>The Internet Under Crisis Conditions: Learning from</a:t>
            </a:r>
            <a:r>
              <a:rPr lang="ro-RO" sz="1200" kern="1200" dirty="0">
                <a:solidFill>
                  <a:schemeClr val="tx1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rPr>
              <a:t>September 11</a:t>
            </a:r>
          </a:p>
          <a:p>
            <a:endParaRPr lang="ro-RO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B25B644-9825-4291-AFB4-44863C374B2B}" type="slidenum">
              <a:rPr lang="en-GB" altLang="en-US" smtClean="0"/>
              <a:pPr>
                <a:defRPr/>
              </a:pPr>
              <a:t>22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7817104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47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7661040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48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1659595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49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191743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https://internet-map.net/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B25B644-9825-4291-AFB4-44863C374B2B}" type="slidenum">
              <a:rPr lang="en-GB" altLang="en-US" smtClean="0"/>
              <a:pPr>
                <a:defRPr/>
              </a:pPr>
              <a:t>4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314491989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50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92994631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51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43511196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52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4509103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53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5302047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54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44759596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55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1914334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56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57912003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57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87298556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58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6762079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59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4666544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https://www.submarinecablemap.com/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B25B644-9825-4291-AFB4-44863C374B2B}" type="slidenum">
              <a:rPr lang="en-GB" altLang="en-US" smtClean="0"/>
              <a:pPr>
                <a:defRPr/>
              </a:pPr>
              <a:t>5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276182023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60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74505411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61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06317120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62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4428901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63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35124654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o-RO" dirty="0"/>
              <a:t>Tim </a:t>
            </a:r>
            <a:r>
              <a:rPr lang="ro-RO" dirty="0" err="1"/>
              <a:t>Berners</a:t>
            </a:r>
            <a:r>
              <a:rPr lang="ro-RO" dirty="0"/>
              <a:t>-Lee </a:t>
            </a:r>
          </a:p>
          <a:p>
            <a:r>
              <a:rPr lang="ro-RO" dirty="0"/>
              <a:t>https://tools.ietf.org/html/rfc1738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B25B644-9825-4291-AFB4-44863C374B2B}" type="slidenum">
              <a:rPr lang="en-GB" altLang="en-US" smtClean="0"/>
              <a:pPr>
                <a:defRPr/>
              </a:pPr>
              <a:t>80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54839886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o-RO" dirty="0"/>
              <a:t>Tim </a:t>
            </a:r>
            <a:r>
              <a:rPr lang="ro-RO" dirty="0" err="1"/>
              <a:t>Berners</a:t>
            </a:r>
            <a:r>
              <a:rPr lang="ro-RO" dirty="0"/>
              <a:t>-Lee </a:t>
            </a:r>
          </a:p>
          <a:p>
            <a:r>
              <a:rPr lang="ro-RO" dirty="0"/>
              <a:t>https://tools.ietf.org/html/rfc1738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B25B644-9825-4291-AFB4-44863C374B2B}" type="slidenum">
              <a:rPr lang="en-GB" altLang="en-US" smtClean="0"/>
              <a:pPr>
                <a:defRPr/>
              </a:pPr>
              <a:t>81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6216223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o-RO" dirty="0"/>
              <a:t>Tim </a:t>
            </a:r>
            <a:r>
              <a:rPr lang="ro-RO" dirty="0" err="1"/>
              <a:t>Berners</a:t>
            </a:r>
            <a:r>
              <a:rPr lang="ro-RO" dirty="0"/>
              <a:t>-Lee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B25B644-9825-4291-AFB4-44863C374B2B}" type="slidenum">
              <a:rPr lang="en-GB" altLang="en-US" smtClean="0"/>
              <a:pPr>
                <a:defRPr/>
              </a:pPr>
              <a:t>82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5378589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http://www.opte.org/the-internet/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B25B644-9825-4291-AFB4-44863C374B2B}" type="slidenum">
              <a:rPr lang="en-GB" altLang="en-US" smtClean="0"/>
              <a:pPr>
                <a:defRPr/>
              </a:pPr>
              <a:t>6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589742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http://webverse.org/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B25B644-9825-4291-AFB4-44863C374B2B}" type="slidenum">
              <a:rPr lang="en-GB" altLang="en-US" smtClean="0"/>
              <a:pPr>
                <a:defRPr/>
              </a:pPr>
              <a:t>7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30301111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o-RO" dirty="0"/>
              <a:t>Vint </a:t>
            </a:r>
            <a:r>
              <a:rPr lang="ro-RO" dirty="0" err="1"/>
              <a:t>Cerf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B25B644-9825-4291-AFB4-44863C374B2B}" type="slidenum">
              <a:rPr lang="en-GB" altLang="en-US" smtClean="0"/>
              <a:pPr>
                <a:defRPr/>
              </a:pPr>
              <a:t>12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8157864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o-RO" dirty="0"/>
              <a:t>https://en.wikipedia.org/wiki/OSI_model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B25B644-9825-4291-AFB4-44863C374B2B}" type="slidenum">
              <a:rPr lang="en-GB" altLang="en-US" smtClean="0"/>
              <a:pPr>
                <a:defRPr/>
              </a:pPr>
              <a:t>13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3021679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o-RO" dirty="0"/>
              <a:t>https://en.wikipedia.org/wiki/OSI_model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B25B644-9825-4291-AFB4-44863C374B2B}" type="slidenum">
              <a:rPr lang="en-GB" altLang="en-US" smtClean="0"/>
              <a:pPr>
                <a:defRPr/>
              </a:pPr>
              <a:t>14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5572103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B25B644-9825-4291-AFB4-44863C374B2B}" type="slidenum">
              <a:rPr lang="en-GB" altLang="en-US" smtClean="0"/>
              <a:pPr>
                <a:defRPr/>
              </a:pPr>
              <a:t>15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42935849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D:\cipsm\Catedra\Logo CS\A&amp;C-logo-RO-gradient.png">
            <a:extLst>
              <a:ext uri="{FF2B5EF4-FFF2-40B4-BE49-F238E27FC236}">
                <a16:creationId xmlns:a16="http://schemas.microsoft.com/office/drawing/2014/main" id="{9B7288B3-909B-4A56-B161-6F651026131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1675" y="4692651"/>
            <a:ext cx="2600325" cy="1138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 descr="D:\cipsm\Catedra\Logo CS\logo_upb_small.png">
            <a:extLst>
              <a:ext uri="{FF2B5EF4-FFF2-40B4-BE49-F238E27FC236}">
                <a16:creationId xmlns:a16="http://schemas.microsoft.com/office/drawing/2014/main" id="{49294E9D-0F88-479C-A040-55E58B694A6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7438" y="42863"/>
            <a:ext cx="1265237" cy="1265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45506" name="Rectangle 2"/>
          <p:cNvSpPr>
            <a:spLocks noGrp="1" noChangeArrowheads="1"/>
          </p:cNvSpPr>
          <p:nvPr>
            <p:ph type="ctrTitle" sz="quarter"/>
          </p:nvPr>
        </p:nvSpPr>
        <p:spPr>
          <a:xfrm>
            <a:off x="2581275" y="1639888"/>
            <a:ext cx="6081713" cy="909637"/>
          </a:xfrm>
          <a:extLst>
            <a:ext uri="{AF507438-7753-43e0-B8FC-AC1667EBCBE1}"/>
          </a:extLst>
        </p:spPr>
        <p:txBody>
          <a:bodyPr lIns="91440" rIns="91440" anchor="b"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Click to edit Master title style</a:t>
            </a:r>
            <a:endParaRPr lang="de-DE" noProof="0" dirty="0"/>
          </a:p>
        </p:txBody>
      </p:sp>
      <p:sp>
        <p:nvSpPr>
          <p:cNvPr id="1045507" name="Rectangle 3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2581275" y="2547938"/>
            <a:ext cx="6088063" cy="904875"/>
          </a:xfrm>
        </p:spPr>
        <p:txBody>
          <a:bodyPr lIns="91440" rIns="91440" anchor="ctr"/>
          <a:lstStyle>
            <a:lvl1pPr marL="0" indent="0">
              <a:spcBef>
                <a:spcPct val="0"/>
              </a:spcBef>
              <a:buFont typeface="Wingdings" pitchFamily="2" charset="2"/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028675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14">
            <a:extLst>
              <a:ext uri="{FF2B5EF4-FFF2-40B4-BE49-F238E27FC236}">
                <a16:creationId xmlns:a16="http://schemas.microsoft.com/office/drawing/2014/main" id="{64427FCC-A5E1-4E18-8B8C-FFDE3DBDD04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9088" y="6588125"/>
            <a:ext cx="944562" cy="25241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1D4996C-8003-401A-9C71-2DBF00E2E469}" type="datetime1">
              <a:rPr lang="ro-RO" altLang="en-US"/>
              <a:pPr>
                <a:defRPr/>
              </a:pPr>
              <a:t>19.11.2018</a:t>
            </a:fld>
            <a:endParaRPr lang="en-US" altLang="en-US"/>
          </a:p>
        </p:txBody>
      </p:sp>
      <p:sp>
        <p:nvSpPr>
          <p:cNvPr id="5" name="Slide Number Placeholder 15">
            <a:extLst>
              <a:ext uri="{FF2B5EF4-FFF2-40B4-BE49-F238E27FC236}">
                <a16:creationId xmlns:a16="http://schemas.microsoft.com/office/drawing/2014/main" id="{8A05BBEF-0D34-4682-8E56-19DFF975957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271588" y="6588125"/>
            <a:ext cx="827087" cy="25241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Page </a:t>
            </a:r>
            <a:fld id="{74C52F37-73B2-48E3-82C2-D01839E1614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AC449D91-B717-469D-A189-C08E14F5A93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ro-RO"/>
              <a:t>Florin Pop - Planul dezvoltării carierei academice</a:t>
            </a:r>
          </a:p>
        </p:txBody>
      </p:sp>
    </p:spTree>
    <p:extLst>
      <p:ext uri="{BB962C8B-B14F-4D97-AF65-F5344CB8AC3E}">
        <p14:creationId xmlns:p14="http://schemas.microsoft.com/office/powerpoint/2010/main" val="2142609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11950" y="622300"/>
            <a:ext cx="2132013" cy="5286375"/>
          </a:xfrm>
        </p:spPr>
        <p:txBody>
          <a:bodyPr vert="eaVert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14325" y="622300"/>
            <a:ext cx="6245225" cy="52863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14">
            <a:extLst>
              <a:ext uri="{FF2B5EF4-FFF2-40B4-BE49-F238E27FC236}">
                <a16:creationId xmlns:a16="http://schemas.microsoft.com/office/drawing/2014/main" id="{BBC09BB0-B688-4748-A099-6CC55356924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9088" y="6588125"/>
            <a:ext cx="944562" cy="25241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99117E3-6124-4ADB-B15A-514BF7AEE748}" type="datetime1">
              <a:rPr lang="ro-RO" altLang="en-US"/>
              <a:pPr>
                <a:defRPr/>
              </a:pPr>
              <a:t>19.11.2018</a:t>
            </a:fld>
            <a:endParaRPr lang="en-US" altLang="en-US"/>
          </a:p>
        </p:txBody>
      </p:sp>
      <p:sp>
        <p:nvSpPr>
          <p:cNvPr id="5" name="Slide Number Placeholder 15">
            <a:extLst>
              <a:ext uri="{FF2B5EF4-FFF2-40B4-BE49-F238E27FC236}">
                <a16:creationId xmlns:a16="http://schemas.microsoft.com/office/drawing/2014/main" id="{582A7874-5F62-44C5-A127-E08B1031935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271588" y="6588125"/>
            <a:ext cx="827087" cy="25241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Page </a:t>
            </a:r>
            <a:fld id="{5E839B5C-3F47-49D2-BCF9-C38BBEBE0CF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34E05DD7-4AB3-432F-BC84-E0EADC83BE4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ro-RO"/>
              <a:t>Florin Pop - Planul dezvoltării carierei academice</a:t>
            </a:r>
          </a:p>
        </p:txBody>
      </p:sp>
    </p:spTree>
    <p:extLst>
      <p:ext uri="{BB962C8B-B14F-4D97-AF65-F5344CB8AC3E}">
        <p14:creationId xmlns:p14="http://schemas.microsoft.com/office/powerpoint/2010/main" val="23870538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723900" indent="-361950">
              <a:defRPr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982663" indent="-257175">
              <a:defRPr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433513" indent="-266700">
              <a:defRPr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1787525" indent="-258763">
              <a:defRPr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314325" y="6605587"/>
            <a:ext cx="6735763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 altLang="ro-RO" dirty="0"/>
              <a:t>Florin Pop – </a:t>
            </a:r>
            <a:r>
              <a:rPr lang="ro-RO" altLang="ro-RO" dirty="0"/>
              <a:t>Cristian Chilipirea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10795320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ctr">
              <a:defRPr sz="4000" b="1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 algn="ctr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14">
            <a:extLst>
              <a:ext uri="{FF2B5EF4-FFF2-40B4-BE49-F238E27FC236}">
                <a16:creationId xmlns:a16="http://schemas.microsoft.com/office/drawing/2014/main" id="{6F7DAA30-0E9D-499C-B2A6-EB30323EE8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9088" y="6588125"/>
            <a:ext cx="944562" cy="25241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C9E930-8594-40F7-AEC7-986B15222432}" type="datetime1">
              <a:rPr lang="ro-RO" altLang="en-US"/>
              <a:pPr>
                <a:defRPr/>
              </a:pPr>
              <a:t>19.11.2018</a:t>
            </a:fld>
            <a:endParaRPr lang="en-US" altLang="en-US"/>
          </a:p>
        </p:txBody>
      </p:sp>
      <p:sp>
        <p:nvSpPr>
          <p:cNvPr id="5" name="Slide Number Placeholder 15">
            <a:extLst>
              <a:ext uri="{FF2B5EF4-FFF2-40B4-BE49-F238E27FC236}">
                <a16:creationId xmlns:a16="http://schemas.microsoft.com/office/drawing/2014/main" id="{D0D79905-83A9-4AD0-A9EB-E6DA64A98C8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271588" y="6588125"/>
            <a:ext cx="827087" cy="25241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Page </a:t>
            </a:r>
            <a:fld id="{B487737F-828E-42F8-8352-999A47AA8C4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C677740B-9C14-4CC5-85B5-18B18CF13CD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ro-RO"/>
              <a:t>Florin Pop - Planul dezvoltării carierei academice</a:t>
            </a:r>
          </a:p>
        </p:txBody>
      </p:sp>
    </p:spTree>
    <p:extLst>
      <p:ext uri="{BB962C8B-B14F-4D97-AF65-F5344CB8AC3E}">
        <p14:creationId xmlns:p14="http://schemas.microsoft.com/office/powerpoint/2010/main" val="16353937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9088" y="1879600"/>
            <a:ext cx="4186237" cy="4029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7725" y="1879600"/>
            <a:ext cx="4186238" cy="4029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14">
            <a:extLst>
              <a:ext uri="{FF2B5EF4-FFF2-40B4-BE49-F238E27FC236}">
                <a16:creationId xmlns:a16="http://schemas.microsoft.com/office/drawing/2014/main" id="{661429C5-082A-4B1A-9A62-B6C4F06C4D8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9088" y="6588125"/>
            <a:ext cx="944562" cy="25241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4796C7-C0DC-4EB8-8211-141E5D3D243C}" type="datetime1">
              <a:rPr lang="ro-RO" altLang="en-US"/>
              <a:pPr>
                <a:defRPr/>
              </a:pPr>
              <a:t>19.11.2018</a:t>
            </a:fld>
            <a:endParaRPr lang="en-US" altLang="en-US"/>
          </a:p>
        </p:txBody>
      </p:sp>
      <p:sp>
        <p:nvSpPr>
          <p:cNvPr id="6" name="Slide Number Placeholder 15">
            <a:extLst>
              <a:ext uri="{FF2B5EF4-FFF2-40B4-BE49-F238E27FC236}">
                <a16:creationId xmlns:a16="http://schemas.microsoft.com/office/drawing/2014/main" id="{F523AE91-B2CC-423E-A33A-08CBD4EC106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271588" y="6588125"/>
            <a:ext cx="827087" cy="25241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Page </a:t>
            </a:r>
            <a:fld id="{BEEC0E5F-C612-41A9-B4AD-9382D4CF68A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7" name="Footer Placeholder 16">
            <a:extLst>
              <a:ext uri="{FF2B5EF4-FFF2-40B4-BE49-F238E27FC236}">
                <a16:creationId xmlns:a16="http://schemas.microsoft.com/office/drawing/2014/main" id="{CDCB65F7-BBEC-48CC-A3C1-BD1F22FB117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ro-RO"/>
              <a:t>Florin Pop - Planul dezvoltării carierei academice</a:t>
            </a:r>
          </a:p>
        </p:txBody>
      </p:sp>
    </p:spTree>
    <p:extLst>
      <p:ext uri="{BB962C8B-B14F-4D97-AF65-F5344CB8AC3E}">
        <p14:creationId xmlns:p14="http://schemas.microsoft.com/office/powerpoint/2010/main" val="3145457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91978"/>
            <a:ext cx="8229600" cy="72566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281" y="1535113"/>
            <a:ext cx="434910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5924" y="2174875"/>
            <a:ext cx="4361464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32598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33833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14">
            <a:extLst>
              <a:ext uri="{FF2B5EF4-FFF2-40B4-BE49-F238E27FC236}">
                <a16:creationId xmlns:a16="http://schemas.microsoft.com/office/drawing/2014/main" id="{BCDCAFC2-D441-45E6-9803-49A5225BF27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9088" y="6588125"/>
            <a:ext cx="944562" cy="25241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0C4172F-B248-4D76-AE5B-A92C24208515}" type="datetime1">
              <a:rPr lang="ro-RO" altLang="en-US"/>
              <a:pPr>
                <a:defRPr/>
              </a:pPr>
              <a:t>19.11.2018</a:t>
            </a:fld>
            <a:endParaRPr lang="en-US" altLang="en-US"/>
          </a:p>
        </p:txBody>
      </p:sp>
      <p:sp>
        <p:nvSpPr>
          <p:cNvPr id="8" name="Slide Number Placeholder 15">
            <a:extLst>
              <a:ext uri="{FF2B5EF4-FFF2-40B4-BE49-F238E27FC236}">
                <a16:creationId xmlns:a16="http://schemas.microsoft.com/office/drawing/2014/main" id="{081349D3-F933-4408-BC43-40252846464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271588" y="6588125"/>
            <a:ext cx="827087" cy="25241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Page </a:t>
            </a:r>
            <a:fld id="{C5C1A466-F5E5-45AE-80A2-465FD01B06C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9" name="Footer Placeholder 16">
            <a:extLst>
              <a:ext uri="{FF2B5EF4-FFF2-40B4-BE49-F238E27FC236}">
                <a16:creationId xmlns:a16="http://schemas.microsoft.com/office/drawing/2014/main" id="{C6F8C713-84F1-4360-A3D3-52DBC195D79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ro-RO"/>
              <a:t>Florin Pop - Planul dezvoltării carierei academice</a:t>
            </a:r>
          </a:p>
        </p:txBody>
      </p:sp>
    </p:spTree>
    <p:extLst>
      <p:ext uri="{BB962C8B-B14F-4D97-AF65-F5344CB8AC3E}">
        <p14:creationId xmlns:p14="http://schemas.microsoft.com/office/powerpoint/2010/main" val="17644564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14">
            <a:extLst>
              <a:ext uri="{FF2B5EF4-FFF2-40B4-BE49-F238E27FC236}">
                <a16:creationId xmlns:a16="http://schemas.microsoft.com/office/drawing/2014/main" id="{769B3FD0-AA29-4FC8-921F-E6A25D4E885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9088" y="6588125"/>
            <a:ext cx="944562" cy="25241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1D2385B-08AD-4439-ABA2-0C6B40AFD92C}" type="datetime1">
              <a:rPr lang="ro-RO" altLang="en-US"/>
              <a:pPr>
                <a:defRPr/>
              </a:pPr>
              <a:t>19.11.2018</a:t>
            </a:fld>
            <a:endParaRPr lang="en-US" altLang="en-US"/>
          </a:p>
        </p:txBody>
      </p:sp>
      <p:sp>
        <p:nvSpPr>
          <p:cNvPr id="4" name="Slide Number Placeholder 15">
            <a:extLst>
              <a:ext uri="{FF2B5EF4-FFF2-40B4-BE49-F238E27FC236}">
                <a16:creationId xmlns:a16="http://schemas.microsoft.com/office/drawing/2014/main" id="{D303C1A1-8869-4A59-A676-60455AB9764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271588" y="6588125"/>
            <a:ext cx="827087" cy="25241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Page </a:t>
            </a:r>
            <a:fld id="{7B15DC81-D1C3-478A-8F0B-944AE612CC6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5" name="Footer Placeholder 16">
            <a:extLst>
              <a:ext uri="{FF2B5EF4-FFF2-40B4-BE49-F238E27FC236}">
                <a16:creationId xmlns:a16="http://schemas.microsoft.com/office/drawing/2014/main" id="{09A5BA45-717B-40BC-AAA8-ADCF0F1FB6D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ro-RO"/>
              <a:t>Florin Pop - Planul dezvoltării carierei academice</a:t>
            </a:r>
          </a:p>
        </p:txBody>
      </p:sp>
    </p:spTree>
    <p:extLst>
      <p:ext uri="{BB962C8B-B14F-4D97-AF65-F5344CB8AC3E}">
        <p14:creationId xmlns:p14="http://schemas.microsoft.com/office/powerpoint/2010/main" val="3109832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4">
            <a:extLst>
              <a:ext uri="{FF2B5EF4-FFF2-40B4-BE49-F238E27FC236}">
                <a16:creationId xmlns:a16="http://schemas.microsoft.com/office/drawing/2014/main" id="{4F3CC85F-B786-445A-AC59-4D66B28766B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9088" y="6588125"/>
            <a:ext cx="944562" cy="25241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0AF9E20-D3C7-46C6-9DDD-B4AD6AAB8ABF}" type="datetime1">
              <a:rPr lang="ro-RO" altLang="en-US"/>
              <a:pPr>
                <a:defRPr/>
              </a:pPr>
              <a:t>19.11.2018</a:t>
            </a:fld>
            <a:endParaRPr lang="en-US" altLang="en-US"/>
          </a:p>
        </p:txBody>
      </p:sp>
      <p:sp>
        <p:nvSpPr>
          <p:cNvPr id="3" name="Slide Number Placeholder 15">
            <a:extLst>
              <a:ext uri="{FF2B5EF4-FFF2-40B4-BE49-F238E27FC236}">
                <a16:creationId xmlns:a16="http://schemas.microsoft.com/office/drawing/2014/main" id="{4949438A-F630-4A1E-90D6-314FDAE6242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271588" y="6588125"/>
            <a:ext cx="827087" cy="25241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Page </a:t>
            </a:r>
            <a:fld id="{B5105C60-2918-4656-A4AF-CF1528B6F08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4" name="Footer Placeholder 16">
            <a:extLst>
              <a:ext uri="{FF2B5EF4-FFF2-40B4-BE49-F238E27FC236}">
                <a16:creationId xmlns:a16="http://schemas.microsoft.com/office/drawing/2014/main" id="{FA49ED0D-0E3D-45FA-9ED4-D536ECA104E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ro-RO"/>
              <a:t>Florin Pop - Planul dezvoltării carierei academice</a:t>
            </a:r>
          </a:p>
        </p:txBody>
      </p:sp>
    </p:spTree>
    <p:extLst>
      <p:ext uri="{BB962C8B-B14F-4D97-AF65-F5344CB8AC3E}">
        <p14:creationId xmlns:p14="http://schemas.microsoft.com/office/powerpoint/2010/main" val="27504346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46010"/>
            <a:ext cx="3008313" cy="1162050"/>
          </a:xfrm>
        </p:spPr>
        <p:txBody>
          <a:bodyPr anchor="b"/>
          <a:lstStyle>
            <a:lvl1pPr algn="ctr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546010"/>
            <a:ext cx="5111750" cy="5853113"/>
          </a:xfrm>
        </p:spPr>
        <p:txBody>
          <a:bodyPr/>
          <a:lstStyle>
            <a:lvl1pPr>
              <a:defRPr sz="28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70806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14">
            <a:extLst>
              <a:ext uri="{FF2B5EF4-FFF2-40B4-BE49-F238E27FC236}">
                <a16:creationId xmlns:a16="http://schemas.microsoft.com/office/drawing/2014/main" id="{A9CC3DB4-D3A3-41CB-860F-A34D005FD92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9088" y="6588125"/>
            <a:ext cx="944562" cy="25241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DAC8786-0BC9-4FDF-B3F9-F694B197C862}" type="datetime1">
              <a:rPr lang="ro-RO" altLang="en-US"/>
              <a:pPr>
                <a:defRPr/>
              </a:pPr>
              <a:t>19.11.2018</a:t>
            </a:fld>
            <a:endParaRPr lang="en-US" altLang="en-US"/>
          </a:p>
        </p:txBody>
      </p:sp>
      <p:sp>
        <p:nvSpPr>
          <p:cNvPr id="6" name="Slide Number Placeholder 15">
            <a:extLst>
              <a:ext uri="{FF2B5EF4-FFF2-40B4-BE49-F238E27FC236}">
                <a16:creationId xmlns:a16="http://schemas.microsoft.com/office/drawing/2014/main" id="{C21D99BB-788F-4698-A74E-8B06E14C3FB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271588" y="6588125"/>
            <a:ext cx="827087" cy="25241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Page </a:t>
            </a:r>
            <a:fld id="{9514FFCA-AEF0-4746-9343-DFD1C2CA82C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7" name="Footer Placeholder 16">
            <a:extLst>
              <a:ext uri="{FF2B5EF4-FFF2-40B4-BE49-F238E27FC236}">
                <a16:creationId xmlns:a16="http://schemas.microsoft.com/office/drawing/2014/main" id="{63FCD7DD-27B1-445B-AE77-0ADBE101C14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ro-RO"/>
              <a:t>Florin Pop - Planul dezvoltării carierei academice</a:t>
            </a:r>
          </a:p>
        </p:txBody>
      </p:sp>
    </p:spTree>
    <p:extLst>
      <p:ext uri="{BB962C8B-B14F-4D97-AF65-F5344CB8AC3E}">
        <p14:creationId xmlns:p14="http://schemas.microsoft.com/office/powerpoint/2010/main" val="7401723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14">
            <a:extLst>
              <a:ext uri="{FF2B5EF4-FFF2-40B4-BE49-F238E27FC236}">
                <a16:creationId xmlns:a16="http://schemas.microsoft.com/office/drawing/2014/main" id="{426E0972-319E-4B30-AC70-D8E031C831F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413" y="6553200"/>
            <a:ext cx="1079500" cy="2508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BD4393A-00B1-41AC-A75E-592D964E610A}" type="datetime1">
              <a:rPr lang="ro-RO" altLang="en-US"/>
              <a:pPr>
                <a:defRPr/>
              </a:pPr>
              <a:t>19.11.2018</a:t>
            </a:fld>
            <a:endParaRPr lang="en-US" altLang="en-US"/>
          </a:p>
        </p:txBody>
      </p:sp>
      <p:sp>
        <p:nvSpPr>
          <p:cNvPr id="6" name="Slide Number Placeholder 15">
            <a:extLst>
              <a:ext uri="{FF2B5EF4-FFF2-40B4-BE49-F238E27FC236}">
                <a16:creationId xmlns:a16="http://schemas.microsoft.com/office/drawing/2014/main" id="{1BCAFD84-DF86-48A0-993B-4C9EF272ADF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316038" y="6553200"/>
            <a:ext cx="900112" cy="2508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Page </a:t>
            </a:r>
            <a:fld id="{3401A523-3B32-4D32-965E-00644C11B00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7" name="Footer Placeholder 16">
            <a:extLst>
              <a:ext uri="{FF2B5EF4-FFF2-40B4-BE49-F238E27FC236}">
                <a16:creationId xmlns:a16="http://schemas.microsoft.com/office/drawing/2014/main" id="{D4FD7209-FF8E-4E6A-9435-E5AC4A39248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2339975" y="6553200"/>
            <a:ext cx="6048375" cy="25082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altLang="ro-RO"/>
              <a:t>Florin Pop - Planul dezvoltării carierei academice</a:t>
            </a:r>
          </a:p>
        </p:txBody>
      </p:sp>
    </p:spTree>
    <p:extLst>
      <p:ext uri="{BB962C8B-B14F-4D97-AF65-F5344CB8AC3E}">
        <p14:creationId xmlns:p14="http://schemas.microsoft.com/office/powerpoint/2010/main" val="2886720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5EB5F58E-3512-4D78-8CBA-679E2BF2C11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14325" y="622300"/>
            <a:ext cx="8515350" cy="45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  <a:endParaRPr lang="de-DE" altLang="en-US"/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BC7A20C1-6ADB-4EDE-9386-576EF4390DB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19088" y="1323975"/>
            <a:ext cx="8524875" cy="5091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  <a:endParaRPr lang="de-DE" altLang="en-US"/>
          </a:p>
        </p:txBody>
      </p:sp>
      <p:sp>
        <p:nvSpPr>
          <p:cNvPr id="10" name="Footer Placeholder 16">
            <a:extLst>
              <a:ext uri="{FF2B5EF4-FFF2-40B4-BE49-F238E27FC236}">
                <a16:creationId xmlns:a16="http://schemas.microsoft.com/office/drawing/2014/main" id="{D0BDA4B6-313A-6240-968C-9D21F3807F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4325" y="6595048"/>
            <a:ext cx="6735763" cy="252413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</a:defRPr>
            </a:lvl1pPr>
          </a:lstStyle>
          <a:p>
            <a:r>
              <a:rPr lang="en-US" altLang="ro-RO" dirty="0"/>
              <a:t>Florin Pop – </a:t>
            </a:r>
            <a:r>
              <a:rPr lang="ro-RO" altLang="ro-RO" dirty="0"/>
              <a:t>Cristian Chilipirea</a:t>
            </a:r>
            <a:endParaRPr lang="en-US" altLang="ro-RO" dirty="0"/>
          </a:p>
        </p:txBody>
      </p:sp>
      <p:pic>
        <p:nvPicPr>
          <p:cNvPr id="1031" name="Picture 1">
            <a:extLst>
              <a:ext uri="{FF2B5EF4-FFF2-40B4-BE49-F238E27FC236}">
                <a16:creationId xmlns:a16="http://schemas.microsoft.com/office/drawing/2014/main" id="{3FE8B550-6A1C-4729-B0F5-8AFB17D3AB69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Picture 2">
            <a:extLst>
              <a:ext uri="{FF2B5EF4-FFF2-40B4-BE49-F238E27FC236}">
                <a16:creationId xmlns:a16="http://schemas.microsoft.com/office/drawing/2014/main" id="{4FA901D7-D037-4E0B-9127-97234DD90F92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3038"/>
            <a:ext cx="9144000" cy="46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3" name="Picture 2" descr="D:\cipsm\Catedra\Logo CS\logo_upb_small.png">
            <a:extLst>
              <a:ext uri="{FF2B5EF4-FFF2-40B4-BE49-F238E27FC236}">
                <a16:creationId xmlns:a16="http://schemas.microsoft.com/office/drawing/2014/main" id="{20CAB226-3914-49D2-99AC-E2E2AE63DAA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00" y="33338"/>
            <a:ext cx="682625" cy="684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984" r:id="rId1"/>
    <p:sldLayoutId id="2147483985" r:id="rId2"/>
    <p:sldLayoutId id="2147483976" r:id="rId3"/>
    <p:sldLayoutId id="2147483977" r:id="rId4"/>
    <p:sldLayoutId id="2147483978" r:id="rId5"/>
    <p:sldLayoutId id="2147483979" r:id="rId6"/>
    <p:sldLayoutId id="2147483980" r:id="rId7"/>
    <p:sldLayoutId id="2147483981" r:id="rId8"/>
    <p:sldLayoutId id="2147483986" r:id="rId9"/>
    <p:sldLayoutId id="2147483982" r:id="rId10"/>
    <p:sldLayoutId id="2147483983" r:id="rId11"/>
  </p:sldLayoutIdLst>
  <p:hf hdr="0"/>
  <p:txStyles>
    <p:titleStyle>
      <a:lvl1pPr algn="ctr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sz="2800" b="1">
          <a:solidFill>
            <a:schemeClr val="accent2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sz="2800" b="1">
          <a:solidFill>
            <a:schemeClr val="accent2"/>
          </a:solidFill>
          <a:latin typeface="Arial" charset="0"/>
          <a:ea typeface="ＭＳ Ｐゴシック" charset="0"/>
          <a:cs typeface="ＭＳ Ｐゴシック" charset="0"/>
        </a:defRPr>
      </a:lvl2pPr>
      <a:lvl3pPr algn="ctr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sz="2800" b="1">
          <a:solidFill>
            <a:schemeClr val="accent2"/>
          </a:solidFill>
          <a:latin typeface="Arial" charset="0"/>
          <a:ea typeface="ＭＳ Ｐゴシック" charset="0"/>
          <a:cs typeface="ＭＳ Ｐゴシック" charset="0"/>
        </a:defRPr>
      </a:lvl3pPr>
      <a:lvl4pPr algn="ctr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sz="2800" b="1">
          <a:solidFill>
            <a:schemeClr val="accent2"/>
          </a:solidFill>
          <a:latin typeface="Arial" charset="0"/>
          <a:ea typeface="ＭＳ Ｐゴシック" charset="0"/>
          <a:cs typeface="ＭＳ Ｐゴシック" charset="0"/>
        </a:defRPr>
      </a:lvl4pPr>
      <a:lvl5pPr algn="ctr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sz="2800" b="1">
          <a:solidFill>
            <a:schemeClr val="accent2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l" rtl="0" fontAlgn="base">
        <a:lnSpc>
          <a:spcPct val="95000"/>
        </a:lnSpc>
        <a:spcBef>
          <a:spcPct val="0"/>
        </a:spcBef>
        <a:spcAft>
          <a:spcPct val="0"/>
        </a:spcAft>
        <a:defRPr sz="2400" b="1">
          <a:solidFill>
            <a:schemeClr val="accent2"/>
          </a:solidFill>
          <a:latin typeface="Arial" charset="0"/>
        </a:defRPr>
      </a:lvl6pPr>
      <a:lvl7pPr marL="914400" algn="l" rtl="0" fontAlgn="base">
        <a:lnSpc>
          <a:spcPct val="95000"/>
        </a:lnSpc>
        <a:spcBef>
          <a:spcPct val="0"/>
        </a:spcBef>
        <a:spcAft>
          <a:spcPct val="0"/>
        </a:spcAft>
        <a:defRPr sz="2400" b="1">
          <a:solidFill>
            <a:schemeClr val="accent2"/>
          </a:solidFill>
          <a:latin typeface="Arial" charset="0"/>
        </a:defRPr>
      </a:lvl7pPr>
      <a:lvl8pPr marL="1371600" algn="l" rtl="0" fontAlgn="base">
        <a:lnSpc>
          <a:spcPct val="95000"/>
        </a:lnSpc>
        <a:spcBef>
          <a:spcPct val="0"/>
        </a:spcBef>
        <a:spcAft>
          <a:spcPct val="0"/>
        </a:spcAft>
        <a:defRPr sz="2400" b="1">
          <a:solidFill>
            <a:schemeClr val="accent2"/>
          </a:solidFill>
          <a:latin typeface="Arial" charset="0"/>
        </a:defRPr>
      </a:lvl8pPr>
      <a:lvl9pPr marL="1828800" algn="l" rtl="0" fontAlgn="base">
        <a:lnSpc>
          <a:spcPct val="95000"/>
        </a:lnSpc>
        <a:spcBef>
          <a:spcPct val="0"/>
        </a:spcBef>
        <a:spcAft>
          <a:spcPct val="0"/>
        </a:spcAft>
        <a:defRPr sz="2400" b="1">
          <a:solidFill>
            <a:schemeClr val="accent2"/>
          </a:solidFill>
          <a:latin typeface="Arial" charset="0"/>
        </a:defRPr>
      </a:lvl9pPr>
    </p:titleStyle>
    <p:bodyStyle>
      <a:lvl1pPr marL="190500" indent="-190500" algn="l" rtl="0" eaLnBrk="0" fontAlgn="base" hangingPunct="0">
        <a:spcBef>
          <a:spcPct val="40000"/>
        </a:spcBef>
        <a:spcAft>
          <a:spcPct val="0"/>
        </a:spcAft>
        <a:buClr>
          <a:schemeClr val="accent1"/>
        </a:buClr>
        <a:buFont typeface="Wingdings" panose="05000000000000000000" pitchFamily="2" charset="2"/>
        <a:buChar char="§"/>
        <a:defRPr sz="24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536575" indent="-174625" algn="l" rtl="0" eaLnBrk="0" fontAlgn="base" hangingPunct="0">
        <a:spcBef>
          <a:spcPct val="40000"/>
        </a:spcBef>
        <a:spcAft>
          <a:spcPct val="0"/>
        </a:spcAft>
        <a:buClr>
          <a:schemeClr val="bg2"/>
        </a:buClr>
        <a:buFont typeface="Arial" panose="020B0604020202020204" pitchFamily="34" charset="0"/>
        <a:buChar char="‒"/>
        <a:defRPr sz="2000">
          <a:solidFill>
            <a:schemeClr val="tx1"/>
          </a:solidFill>
          <a:latin typeface="+mn-lt"/>
          <a:ea typeface="ＭＳ Ｐゴシック" charset="0"/>
        </a:defRPr>
      </a:lvl2pPr>
      <a:lvl3pPr marL="898525" indent="-173038" algn="l" rtl="0" eaLnBrk="0" fontAlgn="base" hangingPunct="0">
        <a:spcBef>
          <a:spcPct val="40000"/>
        </a:spcBef>
        <a:spcAft>
          <a:spcPct val="0"/>
        </a:spcAft>
        <a:buClr>
          <a:schemeClr val="accent1"/>
        </a:buClr>
        <a:buFont typeface="Courier New" panose="02070309020205020404" pitchFamily="49" charset="0"/>
        <a:buChar char="o"/>
        <a:defRPr>
          <a:solidFill>
            <a:schemeClr val="tx1"/>
          </a:solidFill>
          <a:latin typeface="+mn-lt"/>
          <a:ea typeface="ＭＳ Ｐゴシック" charset="0"/>
        </a:defRPr>
      </a:lvl3pPr>
      <a:lvl4pPr marL="1339850" indent="-173038" algn="l" rtl="0" eaLnBrk="0" fontAlgn="base" hangingPunct="0">
        <a:spcBef>
          <a:spcPct val="40000"/>
        </a:spcBef>
        <a:spcAft>
          <a:spcPct val="0"/>
        </a:spcAft>
        <a:buClr>
          <a:schemeClr val="bg2"/>
        </a:buClr>
        <a:buFont typeface="Arial" panose="020B0604020202020204" pitchFamily="34" charset="0"/>
        <a:buChar char="‒"/>
        <a:defRPr sz="1600">
          <a:solidFill>
            <a:schemeClr val="tx1"/>
          </a:solidFill>
          <a:latin typeface="+mn-lt"/>
          <a:ea typeface="ＭＳ Ｐゴシック" charset="0"/>
        </a:defRPr>
      </a:lvl4pPr>
      <a:lvl5pPr marL="1703388" indent="-174625" algn="l" rtl="0" eaLnBrk="0" fontAlgn="base" hangingPunct="0">
        <a:spcBef>
          <a:spcPct val="40000"/>
        </a:spcBef>
        <a:spcAft>
          <a:spcPct val="0"/>
        </a:spcAft>
        <a:buClr>
          <a:schemeClr val="accent1"/>
        </a:buClr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  <a:ea typeface="ＭＳ Ｐゴシック" charset="0"/>
        </a:defRPr>
      </a:lvl5pPr>
      <a:lvl6pPr marL="1419225" indent="-207963" algn="l" rtl="0" fontAlgn="base">
        <a:spcBef>
          <a:spcPct val="40000"/>
        </a:spcBef>
        <a:spcAft>
          <a:spcPct val="0"/>
        </a:spcAft>
        <a:buClr>
          <a:schemeClr val="accent1"/>
        </a:buClr>
        <a:buFont typeface="Wingdings" pitchFamily="2" charset="2"/>
        <a:buChar char="§"/>
        <a:defRPr>
          <a:solidFill>
            <a:schemeClr val="tx1"/>
          </a:solidFill>
          <a:latin typeface="+mn-lt"/>
        </a:defRPr>
      </a:lvl6pPr>
      <a:lvl7pPr marL="1876425" indent="-207963" algn="l" rtl="0" fontAlgn="base">
        <a:spcBef>
          <a:spcPct val="40000"/>
        </a:spcBef>
        <a:spcAft>
          <a:spcPct val="0"/>
        </a:spcAft>
        <a:buClr>
          <a:schemeClr val="accent1"/>
        </a:buClr>
        <a:buFont typeface="Wingdings" pitchFamily="2" charset="2"/>
        <a:buChar char="§"/>
        <a:defRPr>
          <a:solidFill>
            <a:schemeClr val="tx1"/>
          </a:solidFill>
          <a:latin typeface="+mn-lt"/>
        </a:defRPr>
      </a:lvl7pPr>
      <a:lvl8pPr marL="2333625" indent="-207963" algn="l" rtl="0" fontAlgn="base">
        <a:spcBef>
          <a:spcPct val="40000"/>
        </a:spcBef>
        <a:spcAft>
          <a:spcPct val="0"/>
        </a:spcAft>
        <a:buClr>
          <a:schemeClr val="accent1"/>
        </a:buClr>
        <a:buFont typeface="Wingdings" pitchFamily="2" charset="2"/>
        <a:buChar char="§"/>
        <a:defRPr>
          <a:solidFill>
            <a:schemeClr val="tx1"/>
          </a:solidFill>
          <a:latin typeface="+mn-lt"/>
        </a:defRPr>
      </a:lvl8pPr>
      <a:lvl9pPr marL="2790825" indent="-207963" algn="l" rtl="0" fontAlgn="base">
        <a:spcBef>
          <a:spcPct val="40000"/>
        </a:spcBef>
        <a:spcAft>
          <a:spcPct val="0"/>
        </a:spcAft>
        <a:buClr>
          <a:schemeClr val="accent1"/>
        </a:buClr>
        <a:buFont typeface="Wingdings" pitchFamily="2" charset="2"/>
        <a:buChar char="§"/>
        <a:defRPr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m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mp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tmp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m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m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m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tmp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tmp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14">
            <a:extLst>
              <a:ext uri="{FF2B5EF4-FFF2-40B4-BE49-F238E27FC236}">
                <a16:creationId xmlns:a16="http://schemas.microsoft.com/office/drawing/2014/main" id="{B7373C27-AE51-474E-BA1F-0C5F0233AACE}"/>
              </a:ext>
            </a:extLst>
          </p:cNvPr>
          <p:cNvSpPr>
            <a:spLocks noGrp="1" noChangeArrowheads="1"/>
          </p:cNvSpPr>
          <p:nvPr>
            <p:ph type="ctrTitle" sz="quarter"/>
          </p:nvPr>
        </p:nvSpPr>
        <p:spPr>
          <a:xfrm>
            <a:off x="148908" y="1503680"/>
            <a:ext cx="8331200" cy="1014129"/>
          </a:xfrm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r" eaLnBrk="1" hangingPunct="1"/>
            <a:r>
              <a:rPr lang="ro-RO" altLang="en-US" sz="3200" dirty="0">
                <a:ea typeface="ＭＳ Ｐゴシック" panose="020B0600070205080204" pitchFamily="34" charset="-128"/>
              </a:rPr>
              <a:t>Arhitecturi Paralele</a:t>
            </a:r>
            <a:br>
              <a:rPr lang="ro-RO" altLang="en-US" sz="3200" dirty="0">
                <a:ea typeface="ＭＳ Ｐゴシック" panose="020B0600070205080204" pitchFamily="34" charset="-128"/>
              </a:rPr>
            </a:br>
            <a:r>
              <a:rPr lang="en-US" altLang="en-US" sz="3200" dirty="0">
                <a:ea typeface="ＭＳ Ｐゴシック" panose="020B0600070205080204" pitchFamily="34" charset="-128"/>
              </a:rPr>
              <a:t>One BIG Distributed System</a:t>
            </a:r>
          </a:p>
        </p:txBody>
      </p:sp>
      <p:sp>
        <p:nvSpPr>
          <p:cNvPr id="15362" name="Rectangle 15">
            <a:extLst>
              <a:ext uri="{FF2B5EF4-FFF2-40B4-BE49-F238E27FC236}">
                <a16:creationId xmlns:a16="http://schemas.microsoft.com/office/drawing/2014/main" id="{CC882FC6-7014-4E03-8D17-D2C052718A68}"/>
              </a:ext>
            </a:extLst>
          </p:cNvPr>
          <p:cNvSpPr>
            <a:spLocks noGrp="1" noChangeArrowheads="1"/>
          </p:cNvSpPr>
          <p:nvPr>
            <p:ph type="subTitle" sz="quarter" idx="1"/>
          </p:nvPr>
        </p:nvSpPr>
        <p:spPr>
          <a:xfrm>
            <a:off x="517525" y="3835400"/>
            <a:ext cx="8034338" cy="1128713"/>
          </a:xfrm>
        </p:spPr>
        <p:txBody>
          <a:bodyPr/>
          <a:lstStyle/>
          <a:p>
            <a:pPr algn="r"/>
            <a:r>
              <a:rPr lang="ro-RO" altLang="en-US" sz="1800" b="0" dirty="0">
                <a:latin typeface="Times New Roman" panose="02020603050405020304" pitchFamily="18" charset="0"/>
                <a:ea typeface="ＭＳ Ｐゴシック" panose="020B0600070205080204" pitchFamily="34" charset="-128"/>
              </a:rPr>
              <a:t>Elemente preluate din cursul Prof. Ciprian Dobre</a:t>
            </a:r>
            <a:endParaRPr lang="en-US" altLang="en-US" sz="1800" b="0" dirty="0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  <p:sp>
        <p:nvSpPr>
          <p:cNvPr id="15363" name="Rectangle 1">
            <a:extLst>
              <a:ext uri="{FF2B5EF4-FFF2-40B4-BE49-F238E27FC236}">
                <a16:creationId xmlns:a16="http://schemas.microsoft.com/office/drawing/2014/main" id="{8AD4A1D2-344F-4CD3-949B-26BEB5FF75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44813" y="2721044"/>
            <a:ext cx="5607050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/>
            <a:r>
              <a:rPr lang="ro-RO" altLang="en-US" sz="2000" dirty="0">
                <a:solidFill>
                  <a:schemeClr val="bg1"/>
                </a:solidFill>
              </a:rPr>
              <a:t>Prof. Florin Pop</a:t>
            </a:r>
          </a:p>
          <a:p>
            <a:pPr algn="r" eaLnBrk="1" hangingPunct="1"/>
            <a:r>
              <a:rPr lang="ro-RO" altLang="en-US" sz="2000" dirty="0">
                <a:solidFill>
                  <a:schemeClr val="bg1"/>
                </a:solidFill>
              </a:rPr>
              <a:t>As. Drd. Ing. Cristian Chilipirea</a:t>
            </a:r>
          </a:p>
          <a:p>
            <a:pPr algn="r" eaLnBrk="1" hangingPunct="1"/>
            <a:r>
              <a:rPr lang="ro-RO" altLang="en-US" sz="2000" dirty="0">
                <a:solidFill>
                  <a:schemeClr val="bg1"/>
                </a:solidFill>
              </a:rPr>
              <a:t>cristian.chilipirea@cs.pub.ro</a:t>
            </a:r>
            <a:endParaRPr lang="de-DE" altLang="en-US" sz="2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67F423C1-9639-45D9-B520-83B149CE8C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54594"/>
            <a:ext cx="9078592" cy="38581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114C9E9-AB3B-45AB-9C96-0A9CFE787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Distributed</a:t>
            </a:r>
            <a:r>
              <a:rPr lang="ro-RO" dirty="0"/>
              <a:t> </a:t>
            </a:r>
            <a:r>
              <a:rPr lang="ro-RO" dirty="0" err="1"/>
              <a:t>Systems</a:t>
            </a:r>
            <a:r>
              <a:rPr lang="ro-RO" dirty="0"/>
              <a:t> – The INTERNET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358848-8387-4C6A-A724-C6D8509AA1A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ro-RO"/>
              <a:t>Florin Pop – </a:t>
            </a:r>
            <a:r>
              <a:rPr lang="ro-RO" altLang="ro-RO"/>
              <a:t>Cristian Chilipirea</a:t>
            </a:r>
            <a:endParaRPr lang="en-US" altLang="ro-RO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F588F7-50A9-41C6-B396-E2032603A2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08" y="3874324"/>
            <a:ext cx="1949893" cy="25614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F00AD9E-1BD4-4A5F-9DDB-84EAA2C384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0774" y="3915351"/>
            <a:ext cx="3604437" cy="2520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5296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4C9E9-AB3B-45AB-9C96-0A9CFE787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Who made </a:t>
            </a:r>
            <a:r>
              <a:rPr lang="en-US" dirty="0"/>
              <a:t>T</a:t>
            </a:r>
            <a:r>
              <a:rPr lang="ro-RO" dirty="0" err="1"/>
              <a:t>he</a:t>
            </a:r>
            <a:r>
              <a:rPr lang="ro-RO" dirty="0"/>
              <a:t> internet?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358848-8387-4C6A-A724-C6D8509AA1A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ro-RO"/>
              <a:t>Florin Pop – </a:t>
            </a:r>
            <a:r>
              <a:rPr lang="ro-RO" altLang="ro-RO"/>
              <a:t>Cristian Chilipirea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5829768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25BAABC-AF9B-42C5-AB7E-5520FB06A8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530" y="1409138"/>
            <a:ext cx="8649145" cy="46230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114C9E9-AB3B-45AB-9C96-0A9CFE787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Who made </a:t>
            </a:r>
            <a:r>
              <a:rPr lang="en-US" dirty="0"/>
              <a:t>T</a:t>
            </a:r>
            <a:r>
              <a:rPr lang="ro-RO" dirty="0" err="1"/>
              <a:t>he</a:t>
            </a:r>
            <a:r>
              <a:rPr lang="ro-RO" dirty="0"/>
              <a:t> internet? - Vint </a:t>
            </a:r>
            <a:r>
              <a:rPr lang="ro-RO" dirty="0" err="1"/>
              <a:t>Cerf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358848-8387-4C6A-A724-C6D8509AA1A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ro-RO"/>
              <a:t>Florin Pop – </a:t>
            </a:r>
            <a:r>
              <a:rPr lang="ro-RO" altLang="ro-RO"/>
              <a:t>Cristian Chilipirea</a:t>
            </a:r>
            <a:endParaRPr lang="en-US" altLang="ro-RO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AFCEC79-A35B-41B4-B0EE-A9F0A205DB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1648" y="2875803"/>
            <a:ext cx="2348027" cy="3522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1652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4C9E9-AB3B-45AB-9C96-0A9CFE787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OSI stack</a:t>
            </a:r>
            <a:r>
              <a:rPr lang="ro-RO" dirty="0"/>
              <a:t>?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358848-8387-4C6A-A724-C6D8509AA1A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ro-RO"/>
              <a:t>Florin Pop – </a:t>
            </a:r>
            <a:r>
              <a:rPr lang="ro-RO" altLang="ro-RO"/>
              <a:t>Cristian Chilipirea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34454951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4C9E9-AB3B-45AB-9C96-0A9CFE787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OSI stack</a:t>
            </a:r>
            <a:r>
              <a:rPr lang="ro-RO" dirty="0"/>
              <a:t>?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358848-8387-4C6A-A724-C6D8509AA1A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ro-RO"/>
              <a:t>Florin Pop – </a:t>
            </a:r>
            <a:r>
              <a:rPr lang="ro-RO" altLang="ro-RO"/>
              <a:t>Cristian Chilipirea</a:t>
            </a:r>
            <a:endParaRPr lang="en-US" altLang="ro-RO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2D4439-87E1-4075-96B8-1AF82F0B38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32400"/>
            <a:ext cx="9144000" cy="4421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610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4C9E9-AB3B-45AB-9C96-0A9CFE787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TCP/IP stack</a:t>
            </a:r>
            <a:r>
              <a:rPr lang="ro-RO" dirty="0"/>
              <a:t>?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358848-8387-4C6A-A724-C6D8509AA1A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ro-RO"/>
              <a:t>Florin Pop – </a:t>
            </a:r>
            <a:r>
              <a:rPr lang="ro-RO" altLang="ro-RO"/>
              <a:t>Cristian Chilipirea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7108195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4C9E9-AB3B-45AB-9C96-0A9CFE787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TCP/IP stack</a:t>
            </a:r>
            <a:r>
              <a:rPr lang="ro-RO" dirty="0"/>
              <a:t>?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358848-8387-4C6A-A724-C6D8509AA1A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ro-RO"/>
              <a:t>Florin Pop – </a:t>
            </a:r>
            <a:r>
              <a:rPr lang="ro-RO" altLang="ro-RO"/>
              <a:t>Cristian Chilipirea</a:t>
            </a:r>
            <a:endParaRPr lang="en-US" altLang="ro-RO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96C21394-0209-4EAC-AD72-89F61C4558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51903"/>
              </p:ext>
            </p:extLst>
          </p:nvPr>
        </p:nvGraphicFramePr>
        <p:xfrm>
          <a:off x="1524000" y="2359977"/>
          <a:ext cx="6096000" cy="3571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3881965778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38138723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OSI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TCP/IP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90716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/>
                        <a:t>Application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60947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/>
                        <a:t>Presentation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12566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/>
                        <a:t>Session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/>
                        <a:t>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05675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/>
                        <a:t>Transport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/>
                        <a:t>TCP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74167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/>
                        <a:t>Network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/>
                        <a:t>IP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6536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/>
                        <a:t>Data link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/>
                        <a:t>Ethernet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31716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/>
                        <a:t>Physical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 err="1"/>
                        <a:t>Cupru</a:t>
                      </a:r>
                      <a:endParaRPr lang="en-US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17012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84615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4C9E9-AB3B-45AB-9C96-0A9CFE787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TCP/IP stack </a:t>
            </a:r>
            <a:r>
              <a:rPr lang="en-US" dirty="0" err="1"/>
              <a:t>garan</a:t>
            </a:r>
            <a:r>
              <a:rPr lang="ro-RO" dirty="0"/>
              <a:t>ții?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358848-8387-4C6A-A724-C6D8509AA1A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ro-RO"/>
              <a:t>Florin Pop – </a:t>
            </a:r>
            <a:r>
              <a:rPr lang="ro-RO" altLang="ro-RO"/>
              <a:t>Cristian Chilipirea</a:t>
            </a:r>
            <a:endParaRPr lang="en-US" altLang="ro-RO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96C21394-0209-4EAC-AD72-89F61C4558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3849106"/>
              </p:ext>
            </p:extLst>
          </p:nvPr>
        </p:nvGraphicFramePr>
        <p:xfrm>
          <a:off x="314325" y="1567180"/>
          <a:ext cx="8358970" cy="3571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94451">
                  <a:extLst>
                    <a:ext uri="{9D8B030D-6E8A-4147-A177-3AD203B41FA5}">
                      <a16:colId xmlns:a16="http://schemas.microsoft.com/office/drawing/2014/main" val="3881965778"/>
                    </a:ext>
                  </a:extLst>
                </a:gridCol>
                <a:gridCol w="1754880">
                  <a:extLst>
                    <a:ext uri="{9D8B030D-6E8A-4147-A177-3AD203B41FA5}">
                      <a16:colId xmlns:a16="http://schemas.microsoft.com/office/drawing/2014/main" val="3813872310"/>
                    </a:ext>
                  </a:extLst>
                </a:gridCol>
                <a:gridCol w="4309639">
                  <a:extLst>
                    <a:ext uri="{9D8B030D-6E8A-4147-A177-3AD203B41FA5}">
                      <a16:colId xmlns:a16="http://schemas.microsoft.com/office/drawing/2014/main" val="27526715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OSI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TCP/IP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Garanții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90716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/>
                        <a:t>Application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60947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/>
                        <a:t>Presentation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12566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/>
                        <a:t>Session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/>
                        <a:t>Data</a:t>
                      </a:r>
                      <a:r>
                        <a:rPr lang="ro-RO" sz="2400" b="1" dirty="0"/>
                        <a:t> (HTTP)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05675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/>
                        <a:t>Transport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/>
                        <a:t>TCP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74167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/>
                        <a:t>Network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/>
                        <a:t>IP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6536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/>
                        <a:t>Data link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/>
                        <a:t>Ethernet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31716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/>
                        <a:t>Physical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 err="1"/>
                        <a:t>Cupru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400" b="1" dirty="0"/>
                        <a:t>Mesajul e transmis</a:t>
                      </a:r>
                      <a:endParaRPr lang="en-US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17012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217237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4C9E9-AB3B-45AB-9C96-0A9CFE787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TCP/IP stack </a:t>
            </a:r>
            <a:r>
              <a:rPr lang="en-US" dirty="0" err="1"/>
              <a:t>garan</a:t>
            </a:r>
            <a:r>
              <a:rPr lang="ro-RO" dirty="0"/>
              <a:t>ții?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358848-8387-4C6A-A724-C6D8509AA1A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ro-RO"/>
              <a:t>Florin Pop – </a:t>
            </a:r>
            <a:r>
              <a:rPr lang="ro-RO" altLang="ro-RO"/>
              <a:t>Cristian Chilipirea</a:t>
            </a:r>
            <a:endParaRPr lang="en-US" altLang="ro-RO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96C21394-0209-4EAC-AD72-89F61C4558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4233205"/>
              </p:ext>
            </p:extLst>
          </p:nvPr>
        </p:nvGraphicFramePr>
        <p:xfrm>
          <a:off x="314325" y="1567180"/>
          <a:ext cx="8358970" cy="3937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94451">
                  <a:extLst>
                    <a:ext uri="{9D8B030D-6E8A-4147-A177-3AD203B41FA5}">
                      <a16:colId xmlns:a16="http://schemas.microsoft.com/office/drawing/2014/main" val="3881965778"/>
                    </a:ext>
                  </a:extLst>
                </a:gridCol>
                <a:gridCol w="1754880">
                  <a:extLst>
                    <a:ext uri="{9D8B030D-6E8A-4147-A177-3AD203B41FA5}">
                      <a16:colId xmlns:a16="http://schemas.microsoft.com/office/drawing/2014/main" val="3813872310"/>
                    </a:ext>
                  </a:extLst>
                </a:gridCol>
                <a:gridCol w="4309639">
                  <a:extLst>
                    <a:ext uri="{9D8B030D-6E8A-4147-A177-3AD203B41FA5}">
                      <a16:colId xmlns:a16="http://schemas.microsoft.com/office/drawing/2014/main" val="27526715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OSI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TCP/IP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Garanții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90716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/>
                        <a:t>Application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60947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/>
                        <a:t>Presentation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12566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/>
                        <a:t>Session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/>
                        <a:t>Data</a:t>
                      </a:r>
                      <a:r>
                        <a:rPr lang="ro-RO" sz="2400" b="1" dirty="0"/>
                        <a:t> (HTTP)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05675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/>
                        <a:t>Transport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/>
                        <a:t>TCP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74167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/>
                        <a:t>Network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/>
                        <a:t>IP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6536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/>
                        <a:t>Data link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/>
                        <a:t>Ethernet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400" b="1" dirty="0"/>
                        <a:t>Best efort ca mesajul să ajungă unde trebuie în rețea</a:t>
                      </a:r>
                      <a:endParaRPr lang="en-US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31716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/>
                        <a:t>Physical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 err="1"/>
                        <a:t>Cupru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400" b="1" dirty="0"/>
                        <a:t>Mesajul e transmis</a:t>
                      </a:r>
                      <a:endParaRPr lang="en-US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17012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339702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4C9E9-AB3B-45AB-9C96-0A9CFE787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TCP/IP stack </a:t>
            </a:r>
            <a:r>
              <a:rPr lang="en-US" dirty="0" err="1"/>
              <a:t>garan</a:t>
            </a:r>
            <a:r>
              <a:rPr lang="ro-RO" dirty="0"/>
              <a:t>ții?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358848-8387-4C6A-A724-C6D8509AA1A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ro-RO"/>
              <a:t>Florin Pop – </a:t>
            </a:r>
            <a:r>
              <a:rPr lang="ro-RO" altLang="ro-RO"/>
              <a:t>Cristian Chilipirea</a:t>
            </a:r>
            <a:endParaRPr lang="en-US" altLang="ro-RO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96C21394-0209-4EAC-AD72-89F61C4558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4533496"/>
              </p:ext>
            </p:extLst>
          </p:nvPr>
        </p:nvGraphicFramePr>
        <p:xfrm>
          <a:off x="314325" y="1567180"/>
          <a:ext cx="8358970" cy="4302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94451">
                  <a:extLst>
                    <a:ext uri="{9D8B030D-6E8A-4147-A177-3AD203B41FA5}">
                      <a16:colId xmlns:a16="http://schemas.microsoft.com/office/drawing/2014/main" val="3881965778"/>
                    </a:ext>
                  </a:extLst>
                </a:gridCol>
                <a:gridCol w="1754880">
                  <a:extLst>
                    <a:ext uri="{9D8B030D-6E8A-4147-A177-3AD203B41FA5}">
                      <a16:colId xmlns:a16="http://schemas.microsoft.com/office/drawing/2014/main" val="3813872310"/>
                    </a:ext>
                  </a:extLst>
                </a:gridCol>
                <a:gridCol w="4309639">
                  <a:extLst>
                    <a:ext uri="{9D8B030D-6E8A-4147-A177-3AD203B41FA5}">
                      <a16:colId xmlns:a16="http://schemas.microsoft.com/office/drawing/2014/main" val="27526715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OSI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TCP/IP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Garanții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90716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/>
                        <a:t>Application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60947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/>
                        <a:t>Presentation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12566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/>
                        <a:t>Session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/>
                        <a:t>Data</a:t>
                      </a:r>
                      <a:r>
                        <a:rPr lang="ro-RO" sz="2400" b="1" dirty="0"/>
                        <a:t> (HTTP)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05675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/>
                        <a:t>Transport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/>
                        <a:t>TCP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74167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/>
                        <a:t>Network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/>
                        <a:t>IP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o-RO" sz="2400" b="1" dirty="0"/>
                        <a:t>Best efort ca mesajul să ajungă unde trebuie în Internet</a:t>
                      </a:r>
                      <a:endParaRPr lang="en-US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6536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/>
                        <a:t>Data link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/>
                        <a:t>Ethernet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400" b="1" dirty="0"/>
                        <a:t>Best efort ca mesajul să ajungă unde trebuie în rețea</a:t>
                      </a:r>
                      <a:endParaRPr lang="en-US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31716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/>
                        <a:t>Physical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 err="1"/>
                        <a:t>Cupru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400" b="1" dirty="0"/>
                        <a:t>Mesajul e transmis</a:t>
                      </a:r>
                      <a:endParaRPr lang="en-US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17012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263866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76C6B-7997-4EC7-B319-B62DCC743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B6800B-727F-4A5A-8079-8DD9FF4C4B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B0CEFB-814C-4E13-90BF-E1DD84EC9EF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ro-RO" dirty="0"/>
              <a:t>Florin Pop – </a:t>
            </a:r>
            <a:r>
              <a:rPr lang="ro-RO" altLang="ro-RO" dirty="0"/>
              <a:t>Cristian Chilipirea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23138667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4C9E9-AB3B-45AB-9C96-0A9CFE787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TCP/IP stack </a:t>
            </a:r>
            <a:r>
              <a:rPr lang="en-US" dirty="0" err="1"/>
              <a:t>garan</a:t>
            </a:r>
            <a:r>
              <a:rPr lang="ro-RO" dirty="0"/>
              <a:t>ții?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358848-8387-4C6A-A724-C6D8509AA1A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ro-RO"/>
              <a:t>Florin Pop – </a:t>
            </a:r>
            <a:r>
              <a:rPr lang="ro-RO" altLang="ro-RO"/>
              <a:t>Cristian Chilipirea</a:t>
            </a:r>
            <a:endParaRPr lang="en-US" altLang="ro-RO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96C21394-0209-4EAC-AD72-89F61C4558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4336369"/>
              </p:ext>
            </p:extLst>
          </p:nvPr>
        </p:nvGraphicFramePr>
        <p:xfrm>
          <a:off x="314325" y="1567180"/>
          <a:ext cx="8358970" cy="4302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94451">
                  <a:extLst>
                    <a:ext uri="{9D8B030D-6E8A-4147-A177-3AD203B41FA5}">
                      <a16:colId xmlns:a16="http://schemas.microsoft.com/office/drawing/2014/main" val="3881965778"/>
                    </a:ext>
                  </a:extLst>
                </a:gridCol>
                <a:gridCol w="1754880">
                  <a:extLst>
                    <a:ext uri="{9D8B030D-6E8A-4147-A177-3AD203B41FA5}">
                      <a16:colId xmlns:a16="http://schemas.microsoft.com/office/drawing/2014/main" val="3813872310"/>
                    </a:ext>
                  </a:extLst>
                </a:gridCol>
                <a:gridCol w="4309639">
                  <a:extLst>
                    <a:ext uri="{9D8B030D-6E8A-4147-A177-3AD203B41FA5}">
                      <a16:colId xmlns:a16="http://schemas.microsoft.com/office/drawing/2014/main" val="27526715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OSI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TCP/IP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Garanții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90716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/>
                        <a:t>Application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60947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/>
                        <a:t>Presentation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12566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/>
                        <a:t>Session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/>
                        <a:t>Data</a:t>
                      </a:r>
                      <a:r>
                        <a:rPr lang="ro-RO" sz="2400" b="1" dirty="0"/>
                        <a:t> (HTTP)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05675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/>
                        <a:t>Transport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/>
                        <a:t>TCP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400" b="1" dirty="0"/>
                        <a:t>Mesajul ajunge unde trebuie</a:t>
                      </a:r>
                      <a:endParaRPr lang="en-US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74167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/>
                        <a:t>Network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/>
                        <a:t>IP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o-RO" sz="2400" b="1" dirty="0"/>
                        <a:t>Best efort ca mesajul să ajungă unde trebuie în Internet</a:t>
                      </a:r>
                      <a:endParaRPr lang="en-US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6536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/>
                        <a:t>Data link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/>
                        <a:t>Ethernet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400" b="1" dirty="0"/>
                        <a:t>Best efort ca mesajul să ajungă unde trebuie în rețea</a:t>
                      </a:r>
                      <a:endParaRPr lang="en-US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31716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/>
                        <a:t>Physical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 err="1"/>
                        <a:t>Cupru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400" b="1" dirty="0"/>
                        <a:t>Mesajul e transmis</a:t>
                      </a:r>
                      <a:endParaRPr lang="en-US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17012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253781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4C9E9-AB3B-45AB-9C96-0A9CFE787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TCP/IP stack </a:t>
            </a:r>
            <a:r>
              <a:rPr lang="en-US" dirty="0" err="1"/>
              <a:t>garan</a:t>
            </a:r>
            <a:r>
              <a:rPr lang="ro-RO" dirty="0"/>
              <a:t>ții?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358848-8387-4C6A-A724-C6D8509AA1A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ro-RO"/>
              <a:t>Florin Pop – </a:t>
            </a:r>
            <a:r>
              <a:rPr lang="ro-RO" altLang="ro-RO"/>
              <a:t>Cristian Chilipirea</a:t>
            </a:r>
            <a:endParaRPr lang="en-US" altLang="ro-RO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96C21394-0209-4EAC-AD72-89F61C4558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5787633"/>
              </p:ext>
            </p:extLst>
          </p:nvPr>
        </p:nvGraphicFramePr>
        <p:xfrm>
          <a:off x="314325" y="1567180"/>
          <a:ext cx="8358970" cy="4668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94451">
                  <a:extLst>
                    <a:ext uri="{9D8B030D-6E8A-4147-A177-3AD203B41FA5}">
                      <a16:colId xmlns:a16="http://schemas.microsoft.com/office/drawing/2014/main" val="3881965778"/>
                    </a:ext>
                  </a:extLst>
                </a:gridCol>
                <a:gridCol w="1754880">
                  <a:extLst>
                    <a:ext uri="{9D8B030D-6E8A-4147-A177-3AD203B41FA5}">
                      <a16:colId xmlns:a16="http://schemas.microsoft.com/office/drawing/2014/main" val="3813872310"/>
                    </a:ext>
                  </a:extLst>
                </a:gridCol>
                <a:gridCol w="4309639">
                  <a:extLst>
                    <a:ext uri="{9D8B030D-6E8A-4147-A177-3AD203B41FA5}">
                      <a16:colId xmlns:a16="http://schemas.microsoft.com/office/drawing/2014/main" val="27526715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OSI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TCP/IP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Garanții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90716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/>
                        <a:t>Application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60947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/>
                        <a:t>Presentation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12566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/>
                        <a:t>Session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/>
                        <a:t>Data</a:t>
                      </a:r>
                      <a:r>
                        <a:rPr lang="ro-RO" sz="2400" b="1" dirty="0"/>
                        <a:t> (HTTP)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400" b="1" dirty="0"/>
                        <a:t>Mesajul va fi înțeles de server/browser</a:t>
                      </a:r>
                      <a:endParaRPr lang="en-US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05675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/>
                        <a:t>Transport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/>
                        <a:t>TCP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400" b="1" dirty="0"/>
                        <a:t>Mesajul ajunge unde trebuie</a:t>
                      </a:r>
                      <a:endParaRPr lang="en-US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74167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/>
                        <a:t>Network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/>
                        <a:t>IP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o-RO" sz="2400" b="1" dirty="0"/>
                        <a:t>Best efort ca mesajul să ajungă unde trebuie în Internet</a:t>
                      </a:r>
                      <a:endParaRPr lang="en-US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6536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/>
                        <a:t>Data link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/>
                        <a:t>Ethernet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400" b="1" dirty="0"/>
                        <a:t>Best efort ca mesajul să ajungă unde trebuie în rețea</a:t>
                      </a:r>
                      <a:endParaRPr lang="en-US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31716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/>
                        <a:t>Physical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 err="1"/>
                        <a:t>Cupru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400" b="1" dirty="0"/>
                        <a:t>Mesajul e transmis</a:t>
                      </a:r>
                      <a:endParaRPr lang="en-US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17012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612107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1327C7-7374-4601-BA19-DF05A22D7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Deci cât de bun e internetul ca sistem distribuit?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131C1C-F3C1-4594-B273-1ACD747A319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ro-RO"/>
              <a:t>Florin Pop – </a:t>
            </a:r>
            <a:r>
              <a:rPr lang="ro-RO" altLang="ro-RO"/>
              <a:t>Cristian Chilipirea</a:t>
            </a:r>
            <a:endParaRPr lang="en-US" altLang="ro-RO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E628BE2-D639-4C6F-9C04-1A9D85DBFD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291" y="1478257"/>
            <a:ext cx="7039418" cy="4622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5065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60B73-3425-4399-A379-CA6E99B9A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B1C804-FF4D-4A0D-AE7A-2005EA2CF0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DDED22-B33C-46C3-AD4E-8402BC32C4E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ro-RO"/>
              <a:t>Florin Pop – </a:t>
            </a:r>
            <a:r>
              <a:rPr lang="ro-RO" altLang="ro-RO"/>
              <a:t>Cristian Chilipirea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20263891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604EE2-E42E-435A-816A-8C071D457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Who </a:t>
            </a:r>
            <a:r>
              <a:rPr lang="ro-RO" dirty="0" err="1"/>
              <a:t>invented</a:t>
            </a:r>
            <a:r>
              <a:rPr lang="ro-RO" dirty="0"/>
              <a:t> Ethernet?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4AB92F-B6FD-4BB2-BB9A-C0834221BE8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ro-RO"/>
              <a:t>Florin Pop – </a:t>
            </a:r>
            <a:r>
              <a:rPr lang="ro-RO" altLang="ro-RO"/>
              <a:t>Cristian Chilipirea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13030714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42C340E-CFD9-4362-9D17-604985339F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006" y="1130762"/>
            <a:ext cx="7893988" cy="51646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5604EE2-E42E-435A-816A-8C071D457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Who </a:t>
            </a:r>
            <a:r>
              <a:rPr lang="ro-RO" dirty="0" err="1"/>
              <a:t>invented</a:t>
            </a:r>
            <a:r>
              <a:rPr lang="ro-RO" dirty="0"/>
              <a:t> Ethernet? - </a:t>
            </a:r>
            <a:r>
              <a:rPr lang="en-US" dirty="0"/>
              <a:t>Robert Metcalfe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4AB92F-B6FD-4BB2-BB9A-C0834221BE8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ro-RO"/>
              <a:t>Florin Pop – </a:t>
            </a:r>
            <a:r>
              <a:rPr lang="ro-RO" altLang="ro-RO"/>
              <a:t>Cristian Chilipirea</a:t>
            </a:r>
            <a:endParaRPr lang="en-US" altLang="ro-RO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143843D-4328-4935-867B-6EB22A26F1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6789" y="1636130"/>
            <a:ext cx="3272886" cy="4091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8305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60B73-3425-4399-A379-CA6E99B9A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Ethernet – CAM table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DDED22-B33C-46C3-AD4E-8402BC32C4E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ro-RO"/>
              <a:t>Florin Pop – </a:t>
            </a:r>
            <a:r>
              <a:rPr lang="ro-RO" altLang="ro-RO"/>
              <a:t>Cristian Chilipirea</a:t>
            </a:r>
            <a:endParaRPr lang="en-US" altLang="ro-RO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E79A5CB-10F8-4EF3-9449-2829EBA53A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4100" y="2854579"/>
            <a:ext cx="1614771" cy="823426"/>
          </a:xfrm>
          <a:prstGeom prst="rect">
            <a:avLst/>
          </a:prstGeom>
        </p:spPr>
      </p:pic>
      <p:pic>
        <p:nvPicPr>
          <p:cNvPr id="9" name="Picture 2" descr="Person Icon by thekua">
            <a:extLst>
              <a:ext uri="{FF2B5EF4-FFF2-40B4-BE49-F238E27FC236}">
                <a16:creationId xmlns:a16="http://schemas.microsoft.com/office/drawing/2014/main" id="{6066C000-03F4-4591-B65A-452EFBC64A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4835" y="4690691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9E78021-E94B-46F9-92F2-20D40A6B7A45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1530859" y="3661252"/>
            <a:ext cx="691480" cy="134134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5E40EE8-9914-4449-BF6F-4BFC655546DF}"/>
              </a:ext>
            </a:extLst>
          </p:cNvPr>
          <p:cNvSpPr txBox="1"/>
          <p:nvPr/>
        </p:nvSpPr>
        <p:spPr>
          <a:xfrm>
            <a:off x="958647" y="5111595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/>
              <a:t>A</a:t>
            </a:r>
            <a:endParaRPr lang="en-US" b="1" dirty="0"/>
          </a:p>
        </p:txBody>
      </p:sp>
      <p:pic>
        <p:nvPicPr>
          <p:cNvPr id="14" name="Picture 2" descr="Person Icon by thekua">
            <a:extLst>
              <a:ext uri="{FF2B5EF4-FFF2-40B4-BE49-F238E27FC236}">
                <a16:creationId xmlns:a16="http://schemas.microsoft.com/office/drawing/2014/main" id="{71C5725D-AD15-4248-96A4-37C40D815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7317" y="4710332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875BED0-A40D-421F-BAF0-21343DA1B2EC}"/>
              </a:ext>
            </a:extLst>
          </p:cNvPr>
          <p:cNvCxnSpPr>
            <a:cxnSpLocks/>
            <a:endCxn id="8" idx="2"/>
          </p:cNvCxnSpPr>
          <p:nvPr/>
        </p:nvCxnSpPr>
        <p:spPr>
          <a:xfrm flipH="1" flipV="1">
            <a:off x="2771486" y="3678005"/>
            <a:ext cx="435831" cy="132459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4572B06-A821-4DB9-A701-2C0B37C9B566}"/>
              </a:ext>
            </a:extLst>
          </p:cNvPr>
          <p:cNvSpPr txBox="1"/>
          <p:nvPr/>
        </p:nvSpPr>
        <p:spPr>
          <a:xfrm>
            <a:off x="2851129" y="5131236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/>
              <a:t>B</a:t>
            </a:r>
            <a:endParaRPr lang="en-US" b="1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C8826A9-380D-483D-AA10-BBB45A165B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791" y="2837826"/>
            <a:ext cx="1614771" cy="823426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4E0A812-1351-458B-940F-056C75D034EB}"/>
              </a:ext>
            </a:extLst>
          </p:cNvPr>
          <p:cNvCxnSpPr>
            <a:cxnSpLocks/>
            <a:stCxn id="20" idx="1"/>
            <a:endCxn id="8" idx="3"/>
          </p:cNvCxnSpPr>
          <p:nvPr/>
        </p:nvCxnSpPr>
        <p:spPr>
          <a:xfrm flipH="1">
            <a:off x="3578871" y="3249539"/>
            <a:ext cx="1604920" cy="167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" descr="Person Icon by thekua">
            <a:extLst>
              <a:ext uri="{FF2B5EF4-FFF2-40B4-BE49-F238E27FC236}">
                <a16:creationId xmlns:a16="http://schemas.microsoft.com/office/drawing/2014/main" id="{36A768B8-AAB9-4EAC-8673-A66A977029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3245" y="4640431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49D6316-34D8-4492-BCC3-11A7DD18A930}"/>
              </a:ext>
            </a:extLst>
          </p:cNvPr>
          <p:cNvCxnSpPr>
            <a:cxnSpLocks/>
          </p:cNvCxnSpPr>
          <p:nvPr/>
        </p:nvCxnSpPr>
        <p:spPr>
          <a:xfrm flipH="1" flipV="1">
            <a:off x="5947414" y="3608104"/>
            <a:ext cx="435831" cy="132459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674A8412-C515-431A-BB8F-72FADD7A7AFF}"/>
              </a:ext>
            </a:extLst>
          </p:cNvPr>
          <p:cNvSpPr txBox="1"/>
          <p:nvPr/>
        </p:nvSpPr>
        <p:spPr>
          <a:xfrm>
            <a:off x="6027057" y="5061335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/>
              <a:t>C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0354837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60B73-3425-4399-A379-CA6E99B9A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Ethernet – CAM table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DDED22-B33C-46C3-AD4E-8402BC32C4E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ro-RO"/>
              <a:t>Florin Pop – </a:t>
            </a:r>
            <a:r>
              <a:rPr lang="ro-RO" altLang="ro-RO"/>
              <a:t>Cristian Chilipirea</a:t>
            </a:r>
            <a:endParaRPr lang="en-US" altLang="ro-RO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E79A5CB-10F8-4EF3-9449-2829EBA53A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4100" y="2854579"/>
            <a:ext cx="1614771" cy="823426"/>
          </a:xfrm>
          <a:prstGeom prst="rect">
            <a:avLst/>
          </a:prstGeom>
        </p:spPr>
      </p:pic>
      <p:pic>
        <p:nvPicPr>
          <p:cNvPr id="9" name="Picture 2" descr="Person Icon by thekua">
            <a:extLst>
              <a:ext uri="{FF2B5EF4-FFF2-40B4-BE49-F238E27FC236}">
                <a16:creationId xmlns:a16="http://schemas.microsoft.com/office/drawing/2014/main" id="{6066C000-03F4-4591-B65A-452EFBC64A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4835" y="4690691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9E78021-E94B-46F9-92F2-20D40A6B7A45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1530859" y="3661252"/>
            <a:ext cx="691480" cy="134134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5E40EE8-9914-4449-BF6F-4BFC655546DF}"/>
              </a:ext>
            </a:extLst>
          </p:cNvPr>
          <p:cNvSpPr txBox="1"/>
          <p:nvPr/>
        </p:nvSpPr>
        <p:spPr>
          <a:xfrm>
            <a:off x="958647" y="5111595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/>
              <a:t>A</a:t>
            </a:r>
            <a:endParaRPr lang="en-US" b="1" dirty="0"/>
          </a:p>
        </p:txBody>
      </p:sp>
      <p:pic>
        <p:nvPicPr>
          <p:cNvPr id="14" name="Picture 2" descr="Person Icon by thekua">
            <a:extLst>
              <a:ext uri="{FF2B5EF4-FFF2-40B4-BE49-F238E27FC236}">
                <a16:creationId xmlns:a16="http://schemas.microsoft.com/office/drawing/2014/main" id="{71C5725D-AD15-4248-96A4-37C40D815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7317" y="4710332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875BED0-A40D-421F-BAF0-21343DA1B2EC}"/>
              </a:ext>
            </a:extLst>
          </p:cNvPr>
          <p:cNvCxnSpPr>
            <a:cxnSpLocks/>
            <a:endCxn id="8" idx="2"/>
          </p:cNvCxnSpPr>
          <p:nvPr/>
        </p:nvCxnSpPr>
        <p:spPr>
          <a:xfrm flipH="1" flipV="1">
            <a:off x="2771486" y="3678005"/>
            <a:ext cx="435831" cy="132459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4572B06-A821-4DB9-A701-2C0B37C9B566}"/>
              </a:ext>
            </a:extLst>
          </p:cNvPr>
          <p:cNvSpPr txBox="1"/>
          <p:nvPr/>
        </p:nvSpPr>
        <p:spPr>
          <a:xfrm>
            <a:off x="2851129" y="5131236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/>
              <a:t>B</a:t>
            </a:r>
            <a:endParaRPr lang="en-US" b="1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C8826A9-380D-483D-AA10-BBB45A165B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791" y="2837826"/>
            <a:ext cx="1614771" cy="823426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4E0A812-1351-458B-940F-056C75D034EB}"/>
              </a:ext>
            </a:extLst>
          </p:cNvPr>
          <p:cNvCxnSpPr>
            <a:cxnSpLocks/>
            <a:stCxn id="20" idx="1"/>
            <a:endCxn id="8" idx="3"/>
          </p:cNvCxnSpPr>
          <p:nvPr/>
        </p:nvCxnSpPr>
        <p:spPr>
          <a:xfrm flipH="1">
            <a:off x="3578871" y="3249539"/>
            <a:ext cx="1604920" cy="167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" descr="Person Icon by thekua">
            <a:extLst>
              <a:ext uri="{FF2B5EF4-FFF2-40B4-BE49-F238E27FC236}">
                <a16:creationId xmlns:a16="http://schemas.microsoft.com/office/drawing/2014/main" id="{36A768B8-AAB9-4EAC-8673-A66A977029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3245" y="4640431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49D6316-34D8-4492-BCC3-11A7DD18A930}"/>
              </a:ext>
            </a:extLst>
          </p:cNvPr>
          <p:cNvCxnSpPr>
            <a:cxnSpLocks/>
          </p:cNvCxnSpPr>
          <p:nvPr/>
        </p:nvCxnSpPr>
        <p:spPr>
          <a:xfrm flipH="1" flipV="1">
            <a:off x="5947414" y="3608104"/>
            <a:ext cx="435831" cy="132459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674A8412-C515-431A-BB8F-72FADD7A7AFF}"/>
              </a:ext>
            </a:extLst>
          </p:cNvPr>
          <p:cNvSpPr txBox="1"/>
          <p:nvPr/>
        </p:nvSpPr>
        <p:spPr>
          <a:xfrm>
            <a:off x="6027057" y="5061335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/>
              <a:t>C</a:t>
            </a:r>
            <a:endParaRPr lang="en-US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1CE34A9-B024-4CF3-BE81-702589657A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104" y="4271599"/>
            <a:ext cx="641661" cy="458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2099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60B73-3425-4399-A379-CA6E99B9A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Ethernet – CAM table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DDED22-B33C-46C3-AD4E-8402BC32C4E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ro-RO"/>
              <a:t>Florin Pop – </a:t>
            </a:r>
            <a:r>
              <a:rPr lang="ro-RO" altLang="ro-RO"/>
              <a:t>Cristian Chilipirea</a:t>
            </a:r>
            <a:endParaRPr lang="en-US" altLang="ro-RO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E79A5CB-10F8-4EF3-9449-2829EBA53A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4100" y="2854579"/>
            <a:ext cx="1614771" cy="823426"/>
          </a:xfrm>
          <a:prstGeom prst="rect">
            <a:avLst/>
          </a:prstGeom>
        </p:spPr>
      </p:pic>
      <p:pic>
        <p:nvPicPr>
          <p:cNvPr id="9" name="Picture 2" descr="Person Icon by thekua">
            <a:extLst>
              <a:ext uri="{FF2B5EF4-FFF2-40B4-BE49-F238E27FC236}">
                <a16:creationId xmlns:a16="http://schemas.microsoft.com/office/drawing/2014/main" id="{6066C000-03F4-4591-B65A-452EFBC64A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4835" y="4690691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9E78021-E94B-46F9-92F2-20D40A6B7A45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1530859" y="3661252"/>
            <a:ext cx="691480" cy="134134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5E40EE8-9914-4449-BF6F-4BFC655546DF}"/>
              </a:ext>
            </a:extLst>
          </p:cNvPr>
          <p:cNvSpPr txBox="1"/>
          <p:nvPr/>
        </p:nvSpPr>
        <p:spPr>
          <a:xfrm>
            <a:off x="958647" y="5111595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/>
              <a:t>A</a:t>
            </a:r>
            <a:endParaRPr lang="en-US" b="1" dirty="0"/>
          </a:p>
        </p:txBody>
      </p:sp>
      <p:pic>
        <p:nvPicPr>
          <p:cNvPr id="14" name="Picture 2" descr="Person Icon by thekua">
            <a:extLst>
              <a:ext uri="{FF2B5EF4-FFF2-40B4-BE49-F238E27FC236}">
                <a16:creationId xmlns:a16="http://schemas.microsoft.com/office/drawing/2014/main" id="{71C5725D-AD15-4248-96A4-37C40D815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7317" y="4710332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875BED0-A40D-421F-BAF0-21343DA1B2EC}"/>
              </a:ext>
            </a:extLst>
          </p:cNvPr>
          <p:cNvCxnSpPr>
            <a:cxnSpLocks/>
            <a:endCxn id="8" idx="2"/>
          </p:cNvCxnSpPr>
          <p:nvPr/>
        </p:nvCxnSpPr>
        <p:spPr>
          <a:xfrm flipH="1" flipV="1">
            <a:off x="2771486" y="3678005"/>
            <a:ext cx="435831" cy="132459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4572B06-A821-4DB9-A701-2C0B37C9B566}"/>
              </a:ext>
            </a:extLst>
          </p:cNvPr>
          <p:cNvSpPr txBox="1"/>
          <p:nvPr/>
        </p:nvSpPr>
        <p:spPr>
          <a:xfrm>
            <a:off x="2851129" y="5131236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/>
              <a:t>B</a:t>
            </a:r>
            <a:endParaRPr lang="en-US" b="1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C8826A9-380D-483D-AA10-BBB45A165B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791" y="2837826"/>
            <a:ext cx="1614771" cy="823426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4E0A812-1351-458B-940F-056C75D034EB}"/>
              </a:ext>
            </a:extLst>
          </p:cNvPr>
          <p:cNvCxnSpPr>
            <a:cxnSpLocks/>
            <a:stCxn id="20" idx="1"/>
            <a:endCxn id="8" idx="3"/>
          </p:cNvCxnSpPr>
          <p:nvPr/>
        </p:nvCxnSpPr>
        <p:spPr>
          <a:xfrm flipH="1">
            <a:off x="3578871" y="3249539"/>
            <a:ext cx="1604920" cy="167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" descr="Person Icon by thekua">
            <a:extLst>
              <a:ext uri="{FF2B5EF4-FFF2-40B4-BE49-F238E27FC236}">
                <a16:creationId xmlns:a16="http://schemas.microsoft.com/office/drawing/2014/main" id="{36A768B8-AAB9-4EAC-8673-A66A977029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3245" y="4640431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49D6316-34D8-4492-BCC3-11A7DD18A930}"/>
              </a:ext>
            </a:extLst>
          </p:cNvPr>
          <p:cNvCxnSpPr>
            <a:cxnSpLocks/>
          </p:cNvCxnSpPr>
          <p:nvPr/>
        </p:nvCxnSpPr>
        <p:spPr>
          <a:xfrm flipH="1" flipV="1">
            <a:off x="5947414" y="3608104"/>
            <a:ext cx="435831" cy="132459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674A8412-C515-431A-BB8F-72FADD7A7AFF}"/>
              </a:ext>
            </a:extLst>
          </p:cNvPr>
          <p:cNvSpPr txBox="1"/>
          <p:nvPr/>
        </p:nvSpPr>
        <p:spPr>
          <a:xfrm>
            <a:off x="6027057" y="5061335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/>
              <a:t>C</a:t>
            </a:r>
            <a:endParaRPr lang="en-US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1CE34A9-B024-4CF3-BE81-702589657A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3061" y="2295191"/>
            <a:ext cx="641661" cy="458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2456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60B73-3425-4399-A379-CA6E99B9A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Ethernet – CAM table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DDED22-B33C-46C3-AD4E-8402BC32C4E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ro-RO"/>
              <a:t>Florin Pop – </a:t>
            </a:r>
            <a:r>
              <a:rPr lang="ro-RO" altLang="ro-RO"/>
              <a:t>Cristian Chilipirea</a:t>
            </a:r>
            <a:endParaRPr lang="en-US" altLang="ro-RO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E79A5CB-10F8-4EF3-9449-2829EBA53A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4100" y="2854579"/>
            <a:ext cx="1614771" cy="823426"/>
          </a:xfrm>
          <a:prstGeom prst="rect">
            <a:avLst/>
          </a:prstGeom>
        </p:spPr>
      </p:pic>
      <p:pic>
        <p:nvPicPr>
          <p:cNvPr id="9" name="Picture 2" descr="Person Icon by thekua">
            <a:extLst>
              <a:ext uri="{FF2B5EF4-FFF2-40B4-BE49-F238E27FC236}">
                <a16:creationId xmlns:a16="http://schemas.microsoft.com/office/drawing/2014/main" id="{6066C000-03F4-4591-B65A-452EFBC64A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4835" y="4690691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9E78021-E94B-46F9-92F2-20D40A6B7A45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1530859" y="3661252"/>
            <a:ext cx="691480" cy="134134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5E40EE8-9914-4449-BF6F-4BFC655546DF}"/>
              </a:ext>
            </a:extLst>
          </p:cNvPr>
          <p:cNvSpPr txBox="1"/>
          <p:nvPr/>
        </p:nvSpPr>
        <p:spPr>
          <a:xfrm>
            <a:off x="958647" y="5111595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/>
              <a:t>A</a:t>
            </a:r>
            <a:endParaRPr lang="en-US" b="1" dirty="0"/>
          </a:p>
        </p:txBody>
      </p:sp>
      <p:pic>
        <p:nvPicPr>
          <p:cNvPr id="14" name="Picture 2" descr="Person Icon by thekua">
            <a:extLst>
              <a:ext uri="{FF2B5EF4-FFF2-40B4-BE49-F238E27FC236}">
                <a16:creationId xmlns:a16="http://schemas.microsoft.com/office/drawing/2014/main" id="{71C5725D-AD15-4248-96A4-37C40D815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7317" y="4710332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875BED0-A40D-421F-BAF0-21343DA1B2EC}"/>
              </a:ext>
            </a:extLst>
          </p:cNvPr>
          <p:cNvCxnSpPr>
            <a:cxnSpLocks/>
            <a:endCxn id="8" idx="2"/>
          </p:cNvCxnSpPr>
          <p:nvPr/>
        </p:nvCxnSpPr>
        <p:spPr>
          <a:xfrm flipH="1" flipV="1">
            <a:off x="2771486" y="3678005"/>
            <a:ext cx="435831" cy="132459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4572B06-A821-4DB9-A701-2C0B37C9B566}"/>
              </a:ext>
            </a:extLst>
          </p:cNvPr>
          <p:cNvSpPr txBox="1"/>
          <p:nvPr/>
        </p:nvSpPr>
        <p:spPr>
          <a:xfrm>
            <a:off x="2851129" y="5131236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/>
              <a:t>B</a:t>
            </a:r>
            <a:endParaRPr lang="en-US" b="1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C8826A9-380D-483D-AA10-BBB45A165B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791" y="2837826"/>
            <a:ext cx="1614771" cy="823426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4E0A812-1351-458B-940F-056C75D034EB}"/>
              </a:ext>
            </a:extLst>
          </p:cNvPr>
          <p:cNvCxnSpPr>
            <a:cxnSpLocks/>
            <a:stCxn id="20" idx="1"/>
            <a:endCxn id="8" idx="3"/>
          </p:cNvCxnSpPr>
          <p:nvPr/>
        </p:nvCxnSpPr>
        <p:spPr>
          <a:xfrm flipH="1">
            <a:off x="3578871" y="3249539"/>
            <a:ext cx="1604920" cy="167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" descr="Person Icon by thekua">
            <a:extLst>
              <a:ext uri="{FF2B5EF4-FFF2-40B4-BE49-F238E27FC236}">
                <a16:creationId xmlns:a16="http://schemas.microsoft.com/office/drawing/2014/main" id="{36A768B8-AAB9-4EAC-8673-A66A977029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3245" y="4640431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49D6316-34D8-4492-BCC3-11A7DD18A930}"/>
              </a:ext>
            </a:extLst>
          </p:cNvPr>
          <p:cNvCxnSpPr>
            <a:cxnSpLocks/>
          </p:cNvCxnSpPr>
          <p:nvPr/>
        </p:nvCxnSpPr>
        <p:spPr>
          <a:xfrm flipH="1" flipV="1">
            <a:off x="5947414" y="3608104"/>
            <a:ext cx="435831" cy="132459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674A8412-C515-431A-BB8F-72FADD7A7AFF}"/>
              </a:ext>
            </a:extLst>
          </p:cNvPr>
          <p:cNvSpPr txBox="1"/>
          <p:nvPr/>
        </p:nvSpPr>
        <p:spPr>
          <a:xfrm>
            <a:off x="6027057" y="5061335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/>
              <a:t>C</a:t>
            </a:r>
            <a:endParaRPr lang="en-US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1CE34A9-B024-4CF3-BE81-702589657A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1584" y="2133742"/>
            <a:ext cx="641661" cy="45878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6FA5EDD-10BE-4B97-979B-FD1051EF7DF8}"/>
              </a:ext>
            </a:extLst>
          </p:cNvPr>
          <p:cNvSpPr txBox="1"/>
          <p:nvPr/>
        </p:nvSpPr>
        <p:spPr>
          <a:xfrm>
            <a:off x="1561542" y="3492425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/>
              <a:t>A</a:t>
            </a:r>
            <a:endParaRPr lang="en-US" b="1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99D4DB4-80CD-4A74-891C-BCB8435544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9047" y="4683008"/>
            <a:ext cx="641661" cy="458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8776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4C9E9-AB3B-45AB-9C96-0A9CFE787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Care este cel mai mare sistem distribuit?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79C983-47C3-4C09-A42B-9D84FBB6A7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358848-8387-4C6A-A724-C6D8509AA1A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ro-RO" dirty="0"/>
              <a:t>Florin Pop – </a:t>
            </a:r>
            <a:r>
              <a:rPr lang="ro-RO" altLang="ro-RO" dirty="0"/>
              <a:t>Cristian Chilipirea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8345664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60B73-3425-4399-A379-CA6E99B9A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Ethernet – CAM table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DDED22-B33C-46C3-AD4E-8402BC32C4E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ro-RO"/>
              <a:t>Florin Pop – </a:t>
            </a:r>
            <a:r>
              <a:rPr lang="ro-RO" altLang="ro-RO"/>
              <a:t>Cristian Chilipirea</a:t>
            </a:r>
            <a:endParaRPr lang="en-US" altLang="ro-RO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E79A5CB-10F8-4EF3-9449-2829EBA53A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4100" y="2854579"/>
            <a:ext cx="1614771" cy="823426"/>
          </a:xfrm>
          <a:prstGeom prst="rect">
            <a:avLst/>
          </a:prstGeom>
        </p:spPr>
      </p:pic>
      <p:pic>
        <p:nvPicPr>
          <p:cNvPr id="9" name="Picture 2" descr="Person Icon by thekua">
            <a:extLst>
              <a:ext uri="{FF2B5EF4-FFF2-40B4-BE49-F238E27FC236}">
                <a16:creationId xmlns:a16="http://schemas.microsoft.com/office/drawing/2014/main" id="{6066C000-03F4-4591-B65A-452EFBC64A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4835" y="4690691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9E78021-E94B-46F9-92F2-20D40A6B7A45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1530859" y="3661252"/>
            <a:ext cx="691480" cy="134134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5E40EE8-9914-4449-BF6F-4BFC655546DF}"/>
              </a:ext>
            </a:extLst>
          </p:cNvPr>
          <p:cNvSpPr txBox="1"/>
          <p:nvPr/>
        </p:nvSpPr>
        <p:spPr>
          <a:xfrm>
            <a:off x="958647" y="5111595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/>
              <a:t>A</a:t>
            </a:r>
            <a:endParaRPr lang="en-US" b="1" dirty="0"/>
          </a:p>
        </p:txBody>
      </p:sp>
      <p:pic>
        <p:nvPicPr>
          <p:cNvPr id="14" name="Picture 2" descr="Person Icon by thekua">
            <a:extLst>
              <a:ext uri="{FF2B5EF4-FFF2-40B4-BE49-F238E27FC236}">
                <a16:creationId xmlns:a16="http://schemas.microsoft.com/office/drawing/2014/main" id="{71C5725D-AD15-4248-96A4-37C40D815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7317" y="4710332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875BED0-A40D-421F-BAF0-21343DA1B2EC}"/>
              </a:ext>
            </a:extLst>
          </p:cNvPr>
          <p:cNvCxnSpPr>
            <a:cxnSpLocks/>
            <a:endCxn id="8" idx="2"/>
          </p:cNvCxnSpPr>
          <p:nvPr/>
        </p:nvCxnSpPr>
        <p:spPr>
          <a:xfrm flipH="1" flipV="1">
            <a:off x="2771486" y="3678005"/>
            <a:ext cx="435831" cy="132459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4572B06-A821-4DB9-A701-2C0B37C9B566}"/>
              </a:ext>
            </a:extLst>
          </p:cNvPr>
          <p:cNvSpPr txBox="1"/>
          <p:nvPr/>
        </p:nvSpPr>
        <p:spPr>
          <a:xfrm>
            <a:off x="2851129" y="5131236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/>
              <a:t>B</a:t>
            </a:r>
            <a:endParaRPr lang="en-US" b="1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C8826A9-380D-483D-AA10-BBB45A165B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791" y="2837826"/>
            <a:ext cx="1614771" cy="823426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4E0A812-1351-458B-940F-056C75D034EB}"/>
              </a:ext>
            </a:extLst>
          </p:cNvPr>
          <p:cNvCxnSpPr>
            <a:cxnSpLocks/>
            <a:stCxn id="20" idx="1"/>
            <a:endCxn id="8" idx="3"/>
          </p:cNvCxnSpPr>
          <p:nvPr/>
        </p:nvCxnSpPr>
        <p:spPr>
          <a:xfrm flipH="1">
            <a:off x="3578871" y="3249539"/>
            <a:ext cx="1604920" cy="167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" descr="Person Icon by thekua">
            <a:extLst>
              <a:ext uri="{FF2B5EF4-FFF2-40B4-BE49-F238E27FC236}">
                <a16:creationId xmlns:a16="http://schemas.microsoft.com/office/drawing/2014/main" id="{36A768B8-AAB9-4EAC-8673-A66A977029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3245" y="4640431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49D6316-34D8-4492-BCC3-11A7DD18A930}"/>
              </a:ext>
            </a:extLst>
          </p:cNvPr>
          <p:cNvCxnSpPr>
            <a:cxnSpLocks/>
          </p:cNvCxnSpPr>
          <p:nvPr/>
        </p:nvCxnSpPr>
        <p:spPr>
          <a:xfrm flipH="1" flipV="1">
            <a:off x="5947414" y="3608104"/>
            <a:ext cx="435831" cy="132459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674A8412-C515-431A-BB8F-72FADD7A7AFF}"/>
              </a:ext>
            </a:extLst>
          </p:cNvPr>
          <p:cNvSpPr txBox="1"/>
          <p:nvPr/>
        </p:nvSpPr>
        <p:spPr>
          <a:xfrm>
            <a:off x="6027057" y="5061335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/>
              <a:t>C</a:t>
            </a:r>
            <a:endParaRPr lang="en-US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1CE34A9-B024-4CF3-BE81-702589657A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9433" y="4613331"/>
            <a:ext cx="641661" cy="45878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6FA5EDD-10BE-4B97-979B-FD1051EF7DF8}"/>
              </a:ext>
            </a:extLst>
          </p:cNvPr>
          <p:cNvSpPr txBox="1"/>
          <p:nvPr/>
        </p:nvSpPr>
        <p:spPr>
          <a:xfrm>
            <a:off x="1561542" y="3492425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/>
              <a:t>A</a:t>
            </a:r>
            <a:endParaRPr lang="en-US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659BA70-DC54-4953-89B9-747ACDF48A06}"/>
              </a:ext>
            </a:extLst>
          </p:cNvPr>
          <p:cNvSpPr txBox="1"/>
          <p:nvPr/>
        </p:nvSpPr>
        <p:spPr>
          <a:xfrm>
            <a:off x="4745177" y="3377271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/>
              <a:t>A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4541395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60B73-3425-4399-A379-CA6E99B9A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Ethernet – CAM table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DDED22-B33C-46C3-AD4E-8402BC32C4E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ro-RO"/>
              <a:t>Florin Pop – </a:t>
            </a:r>
            <a:r>
              <a:rPr lang="ro-RO" altLang="ro-RO"/>
              <a:t>Cristian Chilipirea</a:t>
            </a:r>
            <a:endParaRPr lang="en-US" altLang="ro-RO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E79A5CB-10F8-4EF3-9449-2829EBA53A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4100" y="2854579"/>
            <a:ext cx="1614771" cy="823426"/>
          </a:xfrm>
          <a:prstGeom prst="rect">
            <a:avLst/>
          </a:prstGeom>
        </p:spPr>
      </p:pic>
      <p:pic>
        <p:nvPicPr>
          <p:cNvPr id="9" name="Picture 2" descr="Person Icon by thekua">
            <a:extLst>
              <a:ext uri="{FF2B5EF4-FFF2-40B4-BE49-F238E27FC236}">
                <a16:creationId xmlns:a16="http://schemas.microsoft.com/office/drawing/2014/main" id="{6066C000-03F4-4591-B65A-452EFBC64A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4835" y="4690691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9E78021-E94B-46F9-92F2-20D40A6B7A45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1530859" y="3661252"/>
            <a:ext cx="691480" cy="134134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5E40EE8-9914-4449-BF6F-4BFC655546DF}"/>
              </a:ext>
            </a:extLst>
          </p:cNvPr>
          <p:cNvSpPr txBox="1"/>
          <p:nvPr/>
        </p:nvSpPr>
        <p:spPr>
          <a:xfrm>
            <a:off x="958647" y="5111595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/>
              <a:t>A</a:t>
            </a:r>
            <a:endParaRPr lang="en-US" b="1" dirty="0"/>
          </a:p>
        </p:txBody>
      </p:sp>
      <p:pic>
        <p:nvPicPr>
          <p:cNvPr id="14" name="Picture 2" descr="Person Icon by thekua">
            <a:extLst>
              <a:ext uri="{FF2B5EF4-FFF2-40B4-BE49-F238E27FC236}">
                <a16:creationId xmlns:a16="http://schemas.microsoft.com/office/drawing/2014/main" id="{71C5725D-AD15-4248-96A4-37C40D815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7317" y="4710332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875BED0-A40D-421F-BAF0-21343DA1B2EC}"/>
              </a:ext>
            </a:extLst>
          </p:cNvPr>
          <p:cNvCxnSpPr>
            <a:cxnSpLocks/>
            <a:endCxn id="8" idx="2"/>
          </p:cNvCxnSpPr>
          <p:nvPr/>
        </p:nvCxnSpPr>
        <p:spPr>
          <a:xfrm flipH="1" flipV="1">
            <a:off x="2771486" y="3678005"/>
            <a:ext cx="435831" cy="132459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4572B06-A821-4DB9-A701-2C0B37C9B566}"/>
              </a:ext>
            </a:extLst>
          </p:cNvPr>
          <p:cNvSpPr txBox="1"/>
          <p:nvPr/>
        </p:nvSpPr>
        <p:spPr>
          <a:xfrm>
            <a:off x="2851129" y="5131236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/>
              <a:t>B</a:t>
            </a:r>
            <a:endParaRPr lang="en-US" b="1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C8826A9-380D-483D-AA10-BBB45A165B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791" y="2837826"/>
            <a:ext cx="1614771" cy="823426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4E0A812-1351-458B-940F-056C75D034EB}"/>
              </a:ext>
            </a:extLst>
          </p:cNvPr>
          <p:cNvCxnSpPr>
            <a:cxnSpLocks/>
            <a:stCxn id="20" idx="1"/>
            <a:endCxn id="8" idx="3"/>
          </p:cNvCxnSpPr>
          <p:nvPr/>
        </p:nvCxnSpPr>
        <p:spPr>
          <a:xfrm flipH="1">
            <a:off x="3578871" y="3249539"/>
            <a:ext cx="1604920" cy="167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" descr="Person Icon by thekua">
            <a:extLst>
              <a:ext uri="{FF2B5EF4-FFF2-40B4-BE49-F238E27FC236}">
                <a16:creationId xmlns:a16="http://schemas.microsoft.com/office/drawing/2014/main" id="{36A768B8-AAB9-4EAC-8673-A66A977029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3245" y="4640431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49D6316-34D8-4492-BCC3-11A7DD18A930}"/>
              </a:ext>
            </a:extLst>
          </p:cNvPr>
          <p:cNvCxnSpPr>
            <a:cxnSpLocks/>
          </p:cNvCxnSpPr>
          <p:nvPr/>
        </p:nvCxnSpPr>
        <p:spPr>
          <a:xfrm flipH="1" flipV="1">
            <a:off x="5947414" y="3608104"/>
            <a:ext cx="435831" cy="132459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674A8412-C515-431A-BB8F-72FADD7A7AFF}"/>
              </a:ext>
            </a:extLst>
          </p:cNvPr>
          <p:cNvSpPr txBox="1"/>
          <p:nvPr/>
        </p:nvSpPr>
        <p:spPr>
          <a:xfrm>
            <a:off x="6027057" y="5061335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/>
              <a:t>C</a:t>
            </a:r>
            <a:endParaRPr lang="en-US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6FA5EDD-10BE-4B97-979B-FD1051EF7DF8}"/>
              </a:ext>
            </a:extLst>
          </p:cNvPr>
          <p:cNvSpPr txBox="1"/>
          <p:nvPr/>
        </p:nvSpPr>
        <p:spPr>
          <a:xfrm>
            <a:off x="1561542" y="3492425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/>
              <a:t>A</a:t>
            </a:r>
            <a:endParaRPr lang="en-US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659BA70-DC54-4953-89B9-747ACDF48A06}"/>
              </a:ext>
            </a:extLst>
          </p:cNvPr>
          <p:cNvSpPr txBox="1"/>
          <p:nvPr/>
        </p:nvSpPr>
        <p:spPr>
          <a:xfrm>
            <a:off x="4745177" y="3377271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/>
              <a:t>A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4882829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60B73-3425-4399-A379-CA6E99B9A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Ethernet – CAM table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DDED22-B33C-46C3-AD4E-8402BC32C4E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ro-RO"/>
              <a:t>Florin Pop – </a:t>
            </a:r>
            <a:r>
              <a:rPr lang="ro-RO" altLang="ro-RO"/>
              <a:t>Cristian Chilipirea</a:t>
            </a:r>
            <a:endParaRPr lang="en-US" altLang="ro-RO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E79A5CB-10F8-4EF3-9449-2829EBA53A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4100" y="2854579"/>
            <a:ext cx="1614771" cy="823426"/>
          </a:xfrm>
          <a:prstGeom prst="rect">
            <a:avLst/>
          </a:prstGeom>
        </p:spPr>
      </p:pic>
      <p:pic>
        <p:nvPicPr>
          <p:cNvPr id="9" name="Picture 2" descr="Person Icon by thekua">
            <a:extLst>
              <a:ext uri="{FF2B5EF4-FFF2-40B4-BE49-F238E27FC236}">
                <a16:creationId xmlns:a16="http://schemas.microsoft.com/office/drawing/2014/main" id="{6066C000-03F4-4591-B65A-452EFBC64A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4835" y="4690691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9E78021-E94B-46F9-92F2-20D40A6B7A45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1530859" y="3661252"/>
            <a:ext cx="691480" cy="134134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5E40EE8-9914-4449-BF6F-4BFC655546DF}"/>
              </a:ext>
            </a:extLst>
          </p:cNvPr>
          <p:cNvSpPr txBox="1"/>
          <p:nvPr/>
        </p:nvSpPr>
        <p:spPr>
          <a:xfrm>
            <a:off x="958647" y="5111595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/>
              <a:t>A</a:t>
            </a:r>
            <a:endParaRPr lang="en-US" b="1" dirty="0"/>
          </a:p>
        </p:txBody>
      </p:sp>
      <p:pic>
        <p:nvPicPr>
          <p:cNvPr id="14" name="Picture 2" descr="Person Icon by thekua">
            <a:extLst>
              <a:ext uri="{FF2B5EF4-FFF2-40B4-BE49-F238E27FC236}">
                <a16:creationId xmlns:a16="http://schemas.microsoft.com/office/drawing/2014/main" id="{71C5725D-AD15-4248-96A4-37C40D815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7317" y="4710332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875BED0-A40D-421F-BAF0-21343DA1B2EC}"/>
              </a:ext>
            </a:extLst>
          </p:cNvPr>
          <p:cNvCxnSpPr>
            <a:cxnSpLocks/>
            <a:endCxn id="8" idx="2"/>
          </p:cNvCxnSpPr>
          <p:nvPr/>
        </p:nvCxnSpPr>
        <p:spPr>
          <a:xfrm flipH="1" flipV="1">
            <a:off x="2771486" y="3678005"/>
            <a:ext cx="435831" cy="132459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4572B06-A821-4DB9-A701-2C0B37C9B566}"/>
              </a:ext>
            </a:extLst>
          </p:cNvPr>
          <p:cNvSpPr txBox="1"/>
          <p:nvPr/>
        </p:nvSpPr>
        <p:spPr>
          <a:xfrm>
            <a:off x="2851129" y="5131236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/>
              <a:t>B</a:t>
            </a:r>
            <a:endParaRPr lang="en-US" b="1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C8826A9-380D-483D-AA10-BBB45A165B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791" y="2837826"/>
            <a:ext cx="1614771" cy="823426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4E0A812-1351-458B-940F-056C75D034EB}"/>
              </a:ext>
            </a:extLst>
          </p:cNvPr>
          <p:cNvCxnSpPr>
            <a:cxnSpLocks/>
            <a:stCxn id="20" idx="1"/>
            <a:endCxn id="8" idx="3"/>
          </p:cNvCxnSpPr>
          <p:nvPr/>
        </p:nvCxnSpPr>
        <p:spPr>
          <a:xfrm flipH="1">
            <a:off x="3578871" y="3249539"/>
            <a:ext cx="1604920" cy="167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" descr="Person Icon by thekua">
            <a:extLst>
              <a:ext uri="{FF2B5EF4-FFF2-40B4-BE49-F238E27FC236}">
                <a16:creationId xmlns:a16="http://schemas.microsoft.com/office/drawing/2014/main" id="{36A768B8-AAB9-4EAC-8673-A66A977029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3245" y="4640431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49D6316-34D8-4492-BCC3-11A7DD18A930}"/>
              </a:ext>
            </a:extLst>
          </p:cNvPr>
          <p:cNvCxnSpPr>
            <a:cxnSpLocks/>
          </p:cNvCxnSpPr>
          <p:nvPr/>
        </p:nvCxnSpPr>
        <p:spPr>
          <a:xfrm flipH="1" flipV="1">
            <a:off x="5947414" y="3608104"/>
            <a:ext cx="435831" cy="132459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674A8412-C515-431A-BB8F-72FADD7A7AFF}"/>
              </a:ext>
            </a:extLst>
          </p:cNvPr>
          <p:cNvSpPr txBox="1"/>
          <p:nvPr/>
        </p:nvSpPr>
        <p:spPr>
          <a:xfrm>
            <a:off x="6027057" y="5061335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/>
              <a:t>C</a:t>
            </a:r>
            <a:endParaRPr lang="en-US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6FA5EDD-10BE-4B97-979B-FD1051EF7DF8}"/>
              </a:ext>
            </a:extLst>
          </p:cNvPr>
          <p:cNvSpPr txBox="1"/>
          <p:nvPr/>
        </p:nvSpPr>
        <p:spPr>
          <a:xfrm>
            <a:off x="1561542" y="3492425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/>
              <a:t>A</a:t>
            </a:r>
            <a:endParaRPr lang="en-US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659BA70-DC54-4953-89B9-747ACDF48A06}"/>
              </a:ext>
            </a:extLst>
          </p:cNvPr>
          <p:cNvSpPr txBox="1"/>
          <p:nvPr/>
        </p:nvSpPr>
        <p:spPr>
          <a:xfrm>
            <a:off x="4745177" y="3377271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/>
              <a:t>A</a:t>
            </a:r>
            <a:endParaRPr lang="en-US" b="1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18939CE-7272-4AF2-B0C9-8E8EC55B7F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9433" y="4613331"/>
            <a:ext cx="641661" cy="458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5262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60B73-3425-4399-A379-CA6E99B9A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Ethernet – CAM table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DDED22-B33C-46C3-AD4E-8402BC32C4E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ro-RO"/>
              <a:t>Florin Pop – </a:t>
            </a:r>
            <a:r>
              <a:rPr lang="ro-RO" altLang="ro-RO"/>
              <a:t>Cristian Chilipirea</a:t>
            </a:r>
            <a:endParaRPr lang="en-US" altLang="ro-RO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E79A5CB-10F8-4EF3-9449-2829EBA53A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4100" y="2854579"/>
            <a:ext cx="1614771" cy="823426"/>
          </a:xfrm>
          <a:prstGeom prst="rect">
            <a:avLst/>
          </a:prstGeom>
        </p:spPr>
      </p:pic>
      <p:pic>
        <p:nvPicPr>
          <p:cNvPr id="9" name="Picture 2" descr="Person Icon by thekua">
            <a:extLst>
              <a:ext uri="{FF2B5EF4-FFF2-40B4-BE49-F238E27FC236}">
                <a16:creationId xmlns:a16="http://schemas.microsoft.com/office/drawing/2014/main" id="{6066C000-03F4-4591-B65A-452EFBC64A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4835" y="4690691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9E78021-E94B-46F9-92F2-20D40A6B7A45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1530859" y="3661252"/>
            <a:ext cx="691480" cy="134134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5E40EE8-9914-4449-BF6F-4BFC655546DF}"/>
              </a:ext>
            </a:extLst>
          </p:cNvPr>
          <p:cNvSpPr txBox="1"/>
          <p:nvPr/>
        </p:nvSpPr>
        <p:spPr>
          <a:xfrm>
            <a:off x="958647" y="5111595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/>
              <a:t>A</a:t>
            </a:r>
            <a:endParaRPr lang="en-US" b="1" dirty="0"/>
          </a:p>
        </p:txBody>
      </p:sp>
      <p:pic>
        <p:nvPicPr>
          <p:cNvPr id="14" name="Picture 2" descr="Person Icon by thekua">
            <a:extLst>
              <a:ext uri="{FF2B5EF4-FFF2-40B4-BE49-F238E27FC236}">
                <a16:creationId xmlns:a16="http://schemas.microsoft.com/office/drawing/2014/main" id="{71C5725D-AD15-4248-96A4-37C40D815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7317" y="4710332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875BED0-A40D-421F-BAF0-21343DA1B2EC}"/>
              </a:ext>
            </a:extLst>
          </p:cNvPr>
          <p:cNvCxnSpPr>
            <a:cxnSpLocks/>
            <a:endCxn id="8" idx="2"/>
          </p:cNvCxnSpPr>
          <p:nvPr/>
        </p:nvCxnSpPr>
        <p:spPr>
          <a:xfrm flipH="1" flipV="1">
            <a:off x="2771486" y="3678005"/>
            <a:ext cx="435831" cy="132459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4572B06-A821-4DB9-A701-2C0B37C9B566}"/>
              </a:ext>
            </a:extLst>
          </p:cNvPr>
          <p:cNvSpPr txBox="1"/>
          <p:nvPr/>
        </p:nvSpPr>
        <p:spPr>
          <a:xfrm>
            <a:off x="2851129" y="5131236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/>
              <a:t>B</a:t>
            </a:r>
            <a:endParaRPr lang="en-US" b="1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C8826A9-380D-483D-AA10-BBB45A165B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791" y="2837826"/>
            <a:ext cx="1614771" cy="823426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4E0A812-1351-458B-940F-056C75D034EB}"/>
              </a:ext>
            </a:extLst>
          </p:cNvPr>
          <p:cNvCxnSpPr>
            <a:cxnSpLocks/>
            <a:stCxn id="20" idx="1"/>
            <a:endCxn id="8" idx="3"/>
          </p:cNvCxnSpPr>
          <p:nvPr/>
        </p:nvCxnSpPr>
        <p:spPr>
          <a:xfrm flipH="1">
            <a:off x="3578871" y="3249539"/>
            <a:ext cx="1604920" cy="167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" descr="Person Icon by thekua">
            <a:extLst>
              <a:ext uri="{FF2B5EF4-FFF2-40B4-BE49-F238E27FC236}">
                <a16:creationId xmlns:a16="http://schemas.microsoft.com/office/drawing/2014/main" id="{36A768B8-AAB9-4EAC-8673-A66A977029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3245" y="4640431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49D6316-34D8-4492-BCC3-11A7DD18A930}"/>
              </a:ext>
            </a:extLst>
          </p:cNvPr>
          <p:cNvCxnSpPr>
            <a:cxnSpLocks/>
          </p:cNvCxnSpPr>
          <p:nvPr/>
        </p:nvCxnSpPr>
        <p:spPr>
          <a:xfrm flipH="1" flipV="1">
            <a:off x="5947414" y="3608104"/>
            <a:ext cx="435831" cy="132459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674A8412-C515-431A-BB8F-72FADD7A7AFF}"/>
              </a:ext>
            </a:extLst>
          </p:cNvPr>
          <p:cNvSpPr txBox="1"/>
          <p:nvPr/>
        </p:nvSpPr>
        <p:spPr>
          <a:xfrm>
            <a:off x="6027057" y="5061335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/>
              <a:t>C</a:t>
            </a:r>
            <a:endParaRPr lang="en-US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6FA5EDD-10BE-4B97-979B-FD1051EF7DF8}"/>
              </a:ext>
            </a:extLst>
          </p:cNvPr>
          <p:cNvSpPr txBox="1"/>
          <p:nvPr/>
        </p:nvSpPr>
        <p:spPr>
          <a:xfrm>
            <a:off x="1561542" y="3492425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/>
              <a:t>A</a:t>
            </a:r>
            <a:endParaRPr lang="en-US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659BA70-DC54-4953-89B9-747ACDF48A06}"/>
              </a:ext>
            </a:extLst>
          </p:cNvPr>
          <p:cNvSpPr txBox="1"/>
          <p:nvPr/>
        </p:nvSpPr>
        <p:spPr>
          <a:xfrm>
            <a:off x="4745177" y="3377271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/>
              <a:t>A</a:t>
            </a:r>
            <a:endParaRPr lang="en-US" b="1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18939CE-7272-4AF2-B0C9-8E8EC55B7F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3668" y="2312871"/>
            <a:ext cx="641661" cy="458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1602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60B73-3425-4399-A379-CA6E99B9A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Ethernet – CAM table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DDED22-B33C-46C3-AD4E-8402BC32C4E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ro-RO"/>
              <a:t>Florin Pop – </a:t>
            </a:r>
            <a:r>
              <a:rPr lang="ro-RO" altLang="ro-RO"/>
              <a:t>Cristian Chilipirea</a:t>
            </a:r>
            <a:endParaRPr lang="en-US" altLang="ro-RO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E79A5CB-10F8-4EF3-9449-2829EBA53A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4100" y="2854579"/>
            <a:ext cx="1614771" cy="823426"/>
          </a:xfrm>
          <a:prstGeom prst="rect">
            <a:avLst/>
          </a:prstGeom>
        </p:spPr>
      </p:pic>
      <p:pic>
        <p:nvPicPr>
          <p:cNvPr id="9" name="Picture 2" descr="Person Icon by thekua">
            <a:extLst>
              <a:ext uri="{FF2B5EF4-FFF2-40B4-BE49-F238E27FC236}">
                <a16:creationId xmlns:a16="http://schemas.microsoft.com/office/drawing/2014/main" id="{6066C000-03F4-4591-B65A-452EFBC64A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4835" y="4690691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9E78021-E94B-46F9-92F2-20D40A6B7A45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1530859" y="3661252"/>
            <a:ext cx="691480" cy="134134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5E40EE8-9914-4449-BF6F-4BFC655546DF}"/>
              </a:ext>
            </a:extLst>
          </p:cNvPr>
          <p:cNvSpPr txBox="1"/>
          <p:nvPr/>
        </p:nvSpPr>
        <p:spPr>
          <a:xfrm>
            <a:off x="958647" y="5111595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/>
              <a:t>A</a:t>
            </a:r>
            <a:endParaRPr lang="en-US" b="1" dirty="0"/>
          </a:p>
        </p:txBody>
      </p:sp>
      <p:pic>
        <p:nvPicPr>
          <p:cNvPr id="14" name="Picture 2" descr="Person Icon by thekua">
            <a:extLst>
              <a:ext uri="{FF2B5EF4-FFF2-40B4-BE49-F238E27FC236}">
                <a16:creationId xmlns:a16="http://schemas.microsoft.com/office/drawing/2014/main" id="{71C5725D-AD15-4248-96A4-37C40D815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7317" y="4710332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875BED0-A40D-421F-BAF0-21343DA1B2EC}"/>
              </a:ext>
            </a:extLst>
          </p:cNvPr>
          <p:cNvCxnSpPr>
            <a:cxnSpLocks/>
            <a:endCxn id="8" idx="2"/>
          </p:cNvCxnSpPr>
          <p:nvPr/>
        </p:nvCxnSpPr>
        <p:spPr>
          <a:xfrm flipH="1" flipV="1">
            <a:off x="2771486" y="3678005"/>
            <a:ext cx="435831" cy="132459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4572B06-A821-4DB9-A701-2C0B37C9B566}"/>
              </a:ext>
            </a:extLst>
          </p:cNvPr>
          <p:cNvSpPr txBox="1"/>
          <p:nvPr/>
        </p:nvSpPr>
        <p:spPr>
          <a:xfrm>
            <a:off x="2851129" y="5131236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/>
              <a:t>B</a:t>
            </a:r>
            <a:endParaRPr lang="en-US" b="1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C8826A9-380D-483D-AA10-BBB45A165B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791" y="2837826"/>
            <a:ext cx="1614771" cy="823426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4E0A812-1351-458B-940F-056C75D034EB}"/>
              </a:ext>
            </a:extLst>
          </p:cNvPr>
          <p:cNvCxnSpPr>
            <a:cxnSpLocks/>
            <a:stCxn id="20" idx="1"/>
            <a:endCxn id="8" idx="3"/>
          </p:cNvCxnSpPr>
          <p:nvPr/>
        </p:nvCxnSpPr>
        <p:spPr>
          <a:xfrm flipH="1">
            <a:off x="3578871" y="3249539"/>
            <a:ext cx="1604920" cy="167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" descr="Person Icon by thekua">
            <a:extLst>
              <a:ext uri="{FF2B5EF4-FFF2-40B4-BE49-F238E27FC236}">
                <a16:creationId xmlns:a16="http://schemas.microsoft.com/office/drawing/2014/main" id="{36A768B8-AAB9-4EAC-8673-A66A977029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3245" y="4640431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49D6316-34D8-4492-BCC3-11A7DD18A930}"/>
              </a:ext>
            </a:extLst>
          </p:cNvPr>
          <p:cNvCxnSpPr>
            <a:cxnSpLocks/>
          </p:cNvCxnSpPr>
          <p:nvPr/>
        </p:nvCxnSpPr>
        <p:spPr>
          <a:xfrm flipH="1" flipV="1">
            <a:off x="5947414" y="3608104"/>
            <a:ext cx="435831" cy="132459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674A8412-C515-431A-BB8F-72FADD7A7AFF}"/>
              </a:ext>
            </a:extLst>
          </p:cNvPr>
          <p:cNvSpPr txBox="1"/>
          <p:nvPr/>
        </p:nvSpPr>
        <p:spPr>
          <a:xfrm>
            <a:off x="6027057" y="5061335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/>
              <a:t>C</a:t>
            </a:r>
            <a:endParaRPr lang="en-US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6FA5EDD-10BE-4B97-979B-FD1051EF7DF8}"/>
              </a:ext>
            </a:extLst>
          </p:cNvPr>
          <p:cNvSpPr txBox="1"/>
          <p:nvPr/>
        </p:nvSpPr>
        <p:spPr>
          <a:xfrm>
            <a:off x="1561542" y="3492425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/>
              <a:t>A</a:t>
            </a:r>
            <a:endParaRPr lang="en-US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659BA70-DC54-4953-89B9-747ACDF48A06}"/>
              </a:ext>
            </a:extLst>
          </p:cNvPr>
          <p:cNvSpPr txBox="1"/>
          <p:nvPr/>
        </p:nvSpPr>
        <p:spPr>
          <a:xfrm>
            <a:off x="4745177" y="3377271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/>
              <a:t>A</a:t>
            </a:r>
            <a:endParaRPr lang="en-US" b="1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18939CE-7272-4AF2-B0C9-8E8EC55B7F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2339" y="2207231"/>
            <a:ext cx="641661" cy="45878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09DB756-EC9F-4D14-B970-B276DE031477}"/>
              </a:ext>
            </a:extLst>
          </p:cNvPr>
          <p:cNvSpPr txBox="1"/>
          <p:nvPr/>
        </p:nvSpPr>
        <p:spPr>
          <a:xfrm>
            <a:off x="6047209" y="3616906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/>
              <a:t>C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6264795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60B73-3425-4399-A379-CA6E99B9A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Ethernet – CAM table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DDED22-B33C-46C3-AD4E-8402BC32C4E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ro-RO"/>
              <a:t>Florin Pop – </a:t>
            </a:r>
            <a:r>
              <a:rPr lang="ro-RO" altLang="ro-RO"/>
              <a:t>Cristian Chilipirea</a:t>
            </a:r>
            <a:endParaRPr lang="en-US" altLang="ro-RO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E79A5CB-10F8-4EF3-9449-2829EBA53A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4100" y="2854579"/>
            <a:ext cx="1614771" cy="823426"/>
          </a:xfrm>
          <a:prstGeom prst="rect">
            <a:avLst/>
          </a:prstGeom>
        </p:spPr>
      </p:pic>
      <p:pic>
        <p:nvPicPr>
          <p:cNvPr id="9" name="Picture 2" descr="Person Icon by thekua">
            <a:extLst>
              <a:ext uri="{FF2B5EF4-FFF2-40B4-BE49-F238E27FC236}">
                <a16:creationId xmlns:a16="http://schemas.microsoft.com/office/drawing/2014/main" id="{6066C000-03F4-4591-B65A-452EFBC64A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4835" y="4690691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9E78021-E94B-46F9-92F2-20D40A6B7A45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1530859" y="3661252"/>
            <a:ext cx="691480" cy="134134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5E40EE8-9914-4449-BF6F-4BFC655546DF}"/>
              </a:ext>
            </a:extLst>
          </p:cNvPr>
          <p:cNvSpPr txBox="1"/>
          <p:nvPr/>
        </p:nvSpPr>
        <p:spPr>
          <a:xfrm>
            <a:off x="958647" y="5111595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/>
              <a:t>A</a:t>
            </a:r>
            <a:endParaRPr lang="en-US" b="1" dirty="0"/>
          </a:p>
        </p:txBody>
      </p:sp>
      <p:pic>
        <p:nvPicPr>
          <p:cNvPr id="14" name="Picture 2" descr="Person Icon by thekua">
            <a:extLst>
              <a:ext uri="{FF2B5EF4-FFF2-40B4-BE49-F238E27FC236}">
                <a16:creationId xmlns:a16="http://schemas.microsoft.com/office/drawing/2014/main" id="{71C5725D-AD15-4248-96A4-37C40D815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7317" y="4710332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875BED0-A40D-421F-BAF0-21343DA1B2EC}"/>
              </a:ext>
            </a:extLst>
          </p:cNvPr>
          <p:cNvCxnSpPr>
            <a:cxnSpLocks/>
            <a:endCxn id="8" idx="2"/>
          </p:cNvCxnSpPr>
          <p:nvPr/>
        </p:nvCxnSpPr>
        <p:spPr>
          <a:xfrm flipH="1" flipV="1">
            <a:off x="2771486" y="3678005"/>
            <a:ext cx="435831" cy="132459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4572B06-A821-4DB9-A701-2C0B37C9B566}"/>
              </a:ext>
            </a:extLst>
          </p:cNvPr>
          <p:cNvSpPr txBox="1"/>
          <p:nvPr/>
        </p:nvSpPr>
        <p:spPr>
          <a:xfrm>
            <a:off x="2851129" y="5131236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/>
              <a:t>B</a:t>
            </a:r>
            <a:endParaRPr lang="en-US" b="1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C8826A9-380D-483D-AA10-BBB45A165B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791" y="2837826"/>
            <a:ext cx="1614771" cy="823426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4E0A812-1351-458B-940F-056C75D034EB}"/>
              </a:ext>
            </a:extLst>
          </p:cNvPr>
          <p:cNvCxnSpPr>
            <a:cxnSpLocks/>
            <a:stCxn id="20" idx="1"/>
            <a:endCxn id="8" idx="3"/>
          </p:cNvCxnSpPr>
          <p:nvPr/>
        </p:nvCxnSpPr>
        <p:spPr>
          <a:xfrm flipH="1">
            <a:off x="3578871" y="3249539"/>
            <a:ext cx="1604920" cy="167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" descr="Person Icon by thekua">
            <a:extLst>
              <a:ext uri="{FF2B5EF4-FFF2-40B4-BE49-F238E27FC236}">
                <a16:creationId xmlns:a16="http://schemas.microsoft.com/office/drawing/2014/main" id="{36A768B8-AAB9-4EAC-8673-A66A977029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3245" y="4640431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49D6316-34D8-4492-BCC3-11A7DD18A930}"/>
              </a:ext>
            </a:extLst>
          </p:cNvPr>
          <p:cNvCxnSpPr>
            <a:cxnSpLocks/>
          </p:cNvCxnSpPr>
          <p:nvPr/>
        </p:nvCxnSpPr>
        <p:spPr>
          <a:xfrm flipH="1" flipV="1">
            <a:off x="5947414" y="3608104"/>
            <a:ext cx="435831" cy="132459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674A8412-C515-431A-BB8F-72FADD7A7AFF}"/>
              </a:ext>
            </a:extLst>
          </p:cNvPr>
          <p:cNvSpPr txBox="1"/>
          <p:nvPr/>
        </p:nvSpPr>
        <p:spPr>
          <a:xfrm>
            <a:off x="6027057" y="5061335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/>
              <a:t>C</a:t>
            </a:r>
            <a:endParaRPr lang="en-US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6FA5EDD-10BE-4B97-979B-FD1051EF7DF8}"/>
              </a:ext>
            </a:extLst>
          </p:cNvPr>
          <p:cNvSpPr txBox="1"/>
          <p:nvPr/>
        </p:nvSpPr>
        <p:spPr>
          <a:xfrm>
            <a:off x="1561542" y="3492425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/>
              <a:t>A</a:t>
            </a:r>
            <a:endParaRPr lang="en-US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659BA70-DC54-4953-89B9-747ACDF48A06}"/>
              </a:ext>
            </a:extLst>
          </p:cNvPr>
          <p:cNvSpPr txBox="1"/>
          <p:nvPr/>
        </p:nvSpPr>
        <p:spPr>
          <a:xfrm>
            <a:off x="4745177" y="3377271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/>
              <a:t>A</a:t>
            </a:r>
            <a:endParaRPr lang="en-US" b="1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18939CE-7272-4AF2-B0C9-8E8EC55B7F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873" y="4340301"/>
            <a:ext cx="641661" cy="45878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09DB756-EC9F-4D14-B970-B276DE031477}"/>
              </a:ext>
            </a:extLst>
          </p:cNvPr>
          <p:cNvSpPr txBox="1"/>
          <p:nvPr/>
        </p:nvSpPr>
        <p:spPr>
          <a:xfrm>
            <a:off x="6047209" y="3616906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/>
              <a:t>C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99055605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60B73-3425-4399-A379-CA6E99B9A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Ethernet – CAM table – Probleme cu cicluri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DDED22-B33C-46C3-AD4E-8402BC32C4E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ro-RO"/>
              <a:t>Florin Pop – </a:t>
            </a:r>
            <a:r>
              <a:rPr lang="ro-RO" altLang="ro-RO"/>
              <a:t>Cristian Chilipirea</a:t>
            </a:r>
            <a:endParaRPr lang="en-US" altLang="ro-RO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E79A5CB-10F8-4EF3-9449-2829EBA53A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4100" y="2854579"/>
            <a:ext cx="1614771" cy="823426"/>
          </a:xfrm>
          <a:prstGeom prst="rect">
            <a:avLst/>
          </a:prstGeom>
        </p:spPr>
      </p:pic>
      <p:pic>
        <p:nvPicPr>
          <p:cNvPr id="9" name="Picture 2" descr="Person Icon by thekua">
            <a:extLst>
              <a:ext uri="{FF2B5EF4-FFF2-40B4-BE49-F238E27FC236}">
                <a16:creationId xmlns:a16="http://schemas.microsoft.com/office/drawing/2014/main" id="{6066C000-03F4-4591-B65A-452EFBC64A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4835" y="4690691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9E78021-E94B-46F9-92F2-20D40A6B7A45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1530859" y="3661252"/>
            <a:ext cx="691480" cy="134134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5E40EE8-9914-4449-BF6F-4BFC655546DF}"/>
              </a:ext>
            </a:extLst>
          </p:cNvPr>
          <p:cNvSpPr txBox="1"/>
          <p:nvPr/>
        </p:nvSpPr>
        <p:spPr>
          <a:xfrm>
            <a:off x="958647" y="5111595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/>
              <a:t>A</a:t>
            </a:r>
            <a:endParaRPr lang="en-US" b="1" dirty="0"/>
          </a:p>
        </p:txBody>
      </p:sp>
      <p:pic>
        <p:nvPicPr>
          <p:cNvPr id="14" name="Picture 2" descr="Person Icon by thekua">
            <a:extLst>
              <a:ext uri="{FF2B5EF4-FFF2-40B4-BE49-F238E27FC236}">
                <a16:creationId xmlns:a16="http://schemas.microsoft.com/office/drawing/2014/main" id="{71C5725D-AD15-4248-96A4-37C40D815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7317" y="4710332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875BED0-A40D-421F-BAF0-21343DA1B2EC}"/>
              </a:ext>
            </a:extLst>
          </p:cNvPr>
          <p:cNvCxnSpPr>
            <a:cxnSpLocks/>
            <a:endCxn id="8" idx="2"/>
          </p:cNvCxnSpPr>
          <p:nvPr/>
        </p:nvCxnSpPr>
        <p:spPr>
          <a:xfrm flipH="1" flipV="1">
            <a:off x="2771486" y="3678005"/>
            <a:ext cx="435831" cy="132459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4572B06-A821-4DB9-A701-2C0B37C9B566}"/>
              </a:ext>
            </a:extLst>
          </p:cNvPr>
          <p:cNvSpPr txBox="1"/>
          <p:nvPr/>
        </p:nvSpPr>
        <p:spPr>
          <a:xfrm>
            <a:off x="2851129" y="5131236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/>
              <a:t>B</a:t>
            </a:r>
            <a:endParaRPr lang="en-US" b="1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C8826A9-380D-483D-AA10-BBB45A165B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791" y="2837826"/>
            <a:ext cx="1614771" cy="823426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4E0A812-1351-458B-940F-056C75D034EB}"/>
              </a:ext>
            </a:extLst>
          </p:cNvPr>
          <p:cNvCxnSpPr>
            <a:cxnSpLocks/>
            <a:stCxn id="20" idx="1"/>
            <a:endCxn id="8" idx="3"/>
          </p:cNvCxnSpPr>
          <p:nvPr/>
        </p:nvCxnSpPr>
        <p:spPr>
          <a:xfrm flipH="1">
            <a:off x="3578871" y="3249539"/>
            <a:ext cx="1604920" cy="167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" descr="Person Icon by thekua">
            <a:extLst>
              <a:ext uri="{FF2B5EF4-FFF2-40B4-BE49-F238E27FC236}">
                <a16:creationId xmlns:a16="http://schemas.microsoft.com/office/drawing/2014/main" id="{36A768B8-AAB9-4EAC-8673-A66A977029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3245" y="4640431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49D6316-34D8-4492-BCC3-11A7DD18A930}"/>
              </a:ext>
            </a:extLst>
          </p:cNvPr>
          <p:cNvCxnSpPr>
            <a:cxnSpLocks/>
          </p:cNvCxnSpPr>
          <p:nvPr/>
        </p:nvCxnSpPr>
        <p:spPr>
          <a:xfrm flipH="1" flipV="1">
            <a:off x="5947414" y="3608104"/>
            <a:ext cx="435831" cy="132459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674A8412-C515-431A-BB8F-72FADD7A7AFF}"/>
              </a:ext>
            </a:extLst>
          </p:cNvPr>
          <p:cNvSpPr txBox="1"/>
          <p:nvPr/>
        </p:nvSpPr>
        <p:spPr>
          <a:xfrm>
            <a:off x="6027057" y="5061335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/>
              <a:t>C</a:t>
            </a:r>
            <a:endParaRPr lang="en-US" b="1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14FBF2C3-D22C-4247-B8DB-4DCE0E82B6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7890" y="1305687"/>
            <a:ext cx="1614771" cy="823426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902CC8E-F738-49F3-BEBE-640ED7B9E09C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2771486" y="2105827"/>
            <a:ext cx="1209943" cy="74875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94B26CA7-08C4-451E-9201-1F58372B2482}"/>
              </a:ext>
            </a:extLst>
          </p:cNvPr>
          <p:cNvCxnSpPr>
            <a:cxnSpLocks/>
          </p:cNvCxnSpPr>
          <p:nvPr/>
        </p:nvCxnSpPr>
        <p:spPr>
          <a:xfrm flipH="1" flipV="1">
            <a:off x="4745177" y="2051101"/>
            <a:ext cx="1021234" cy="80347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986530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60B73-3425-4399-A379-CA6E99B9A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Ethernet – CAM table – Probleme cu cicluri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DDED22-B33C-46C3-AD4E-8402BC32C4E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ro-RO"/>
              <a:t>Florin Pop – </a:t>
            </a:r>
            <a:r>
              <a:rPr lang="ro-RO" altLang="ro-RO"/>
              <a:t>Cristian Chilipirea</a:t>
            </a:r>
            <a:endParaRPr lang="en-US" altLang="ro-RO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E79A5CB-10F8-4EF3-9449-2829EBA53A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4100" y="2854579"/>
            <a:ext cx="1614771" cy="823426"/>
          </a:xfrm>
          <a:prstGeom prst="rect">
            <a:avLst/>
          </a:prstGeom>
        </p:spPr>
      </p:pic>
      <p:pic>
        <p:nvPicPr>
          <p:cNvPr id="9" name="Picture 2" descr="Person Icon by thekua">
            <a:extLst>
              <a:ext uri="{FF2B5EF4-FFF2-40B4-BE49-F238E27FC236}">
                <a16:creationId xmlns:a16="http://schemas.microsoft.com/office/drawing/2014/main" id="{6066C000-03F4-4591-B65A-452EFBC64A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4835" y="4690691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9E78021-E94B-46F9-92F2-20D40A6B7A45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1530859" y="3661252"/>
            <a:ext cx="691480" cy="134134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5E40EE8-9914-4449-BF6F-4BFC655546DF}"/>
              </a:ext>
            </a:extLst>
          </p:cNvPr>
          <p:cNvSpPr txBox="1"/>
          <p:nvPr/>
        </p:nvSpPr>
        <p:spPr>
          <a:xfrm>
            <a:off x="958647" y="5111595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/>
              <a:t>A</a:t>
            </a:r>
            <a:endParaRPr lang="en-US" b="1" dirty="0"/>
          </a:p>
        </p:txBody>
      </p:sp>
      <p:pic>
        <p:nvPicPr>
          <p:cNvPr id="14" name="Picture 2" descr="Person Icon by thekua">
            <a:extLst>
              <a:ext uri="{FF2B5EF4-FFF2-40B4-BE49-F238E27FC236}">
                <a16:creationId xmlns:a16="http://schemas.microsoft.com/office/drawing/2014/main" id="{71C5725D-AD15-4248-96A4-37C40D815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7317" y="4710332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875BED0-A40D-421F-BAF0-21343DA1B2EC}"/>
              </a:ext>
            </a:extLst>
          </p:cNvPr>
          <p:cNvCxnSpPr>
            <a:cxnSpLocks/>
            <a:endCxn id="8" idx="2"/>
          </p:cNvCxnSpPr>
          <p:nvPr/>
        </p:nvCxnSpPr>
        <p:spPr>
          <a:xfrm flipH="1" flipV="1">
            <a:off x="2771486" y="3678005"/>
            <a:ext cx="435831" cy="132459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4572B06-A821-4DB9-A701-2C0B37C9B566}"/>
              </a:ext>
            </a:extLst>
          </p:cNvPr>
          <p:cNvSpPr txBox="1"/>
          <p:nvPr/>
        </p:nvSpPr>
        <p:spPr>
          <a:xfrm>
            <a:off x="2851129" y="5131236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/>
              <a:t>B</a:t>
            </a:r>
            <a:endParaRPr lang="en-US" b="1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C8826A9-380D-483D-AA10-BBB45A165B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791" y="2837826"/>
            <a:ext cx="1614771" cy="823426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4E0A812-1351-458B-940F-056C75D034EB}"/>
              </a:ext>
            </a:extLst>
          </p:cNvPr>
          <p:cNvCxnSpPr>
            <a:cxnSpLocks/>
            <a:stCxn id="20" idx="1"/>
            <a:endCxn id="8" idx="3"/>
          </p:cNvCxnSpPr>
          <p:nvPr/>
        </p:nvCxnSpPr>
        <p:spPr>
          <a:xfrm flipH="1">
            <a:off x="3578871" y="3249539"/>
            <a:ext cx="1604920" cy="167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" descr="Person Icon by thekua">
            <a:extLst>
              <a:ext uri="{FF2B5EF4-FFF2-40B4-BE49-F238E27FC236}">
                <a16:creationId xmlns:a16="http://schemas.microsoft.com/office/drawing/2014/main" id="{36A768B8-AAB9-4EAC-8673-A66A977029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3245" y="4640431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49D6316-34D8-4492-BCC3-11A7DD18A930}"/>
              </a:ext>
            </a:extLst>
          </p:cNvPr>
          <p:cNvCxnSpPr>
            <a:cxnSpLocks/>
          </p:cNvCxnSpPr>
          <p:nvPr/>
        </p:nvCxnSpPr>
        <p:spPr>
          <a:xfrm flipH="1" flipV="1">
            <a:off x="5947414" y="3608104"/>
            <a:ext cx="435831" cy="132459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674A8412-C515-431A-BB8F-72FADD7A7AFF}"/>
              </a:ext>
            </a:extLst>
          </p:cNvPr>
          <p:cNvSpPr txBox="1"/>
          <p:nvPr/>
        </p:nvSpPr>
        <p:spPr>
          <a:xfrm>
            <a:off x="6027057" y="5061335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/>
              <a:t>C</a:t>
            </a:r>
            <a:endParaRPr lang="en-US" b="1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14FBF2C3-D22C-4247-B8DB-4DCE0E82B6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7890" y="1305687"/>
            <a:ext cx="1614771" cy="823426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902CC8E-F738-49F3-BEBE-640ED7B9E09C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2771486" y="2105827"/>
            <a:ext cx="1209943" cy="74875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94B26CA7-08C4-451E-9201-1F58372B2482}"/>
              </a:ext>
            </a:extLst>
          </p:cNvPr>
          <p:cNvCxnSpPr>
            <a:cxnSpLocks/>
          </p:cNvCxnSpPr>
          <p:nvPr/>
        </p:nvCxnSpPr>
        <p:spPr>
          <a:xfrm flipH="1" flipV="1">
            <a:off x="4745177" y="2051101"/>
            <a:ext cx="1021234" cy="80347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8EC5ECEA-8ECC-4899-A0AA-CF03A90334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873" y="4340301"/>
            <a:ext cx="641661" cy="458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133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60B73-3425-4399-A379-CA6E99B9A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Ethernet – CAM table – Probleme cu cicluri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DDED22-B33C-46C3-AD4E-8402BC32C4E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ro-RO"/>
              <a:t>Florin Pop – </a:t>
            </a:r>
            <a:r>
              <a:rPr lang="ro-RO" altLang="ro-RO"/>
              <a:t>Cristian Chilipirea</a:t>
            </a:r>
            <a:endParaRPr lang="en-US" altLang="ro-RO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E79A5CB-10F8-4EF3-9449-2829EBA53A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4100" y="2854579"/>
            <a:ext cx="1614771" cy="823426"/>
          </a:xfrm>
          <a:prstGeom prst="rect">
            <a:avLst/>
          </a:prstGeom>
        </p:spPr>
      </p:pic>
      <p:pic>
        <p:nvPicPr>
          <p:cNvPr id="9" name="Picture 2" descr="Person Icon by thekua">
            <a:extLst>
              <a:ext uri="{FF2B5EF4-FFF2-40B4-BE49-F238E27FC236}">
                <a16:creationId xmlns:a16="http://schemas.microsoft.com/office/drawing/2014/main" id="{6066C000-03F4-4591-B65A-452EFBC64A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4835" y="4690691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9E78021-E94B-46F9-92F2-20D40A6B7A45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1530859" y="3661252"/>
            <a:ext cx="691480" cy="134134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5E40EE8-9914-4449-BF6F-4BFC655546DF}"/>
              </a:ext>
            </a:extLst>
          </p:cNvPr>
          <p:cNvSpPr txBox="1"/>
          <p:nvPr/>
        </p:nvSpPr>
        <p:spPr>
          <a:xfrm>
            <a:off x="958647" y="5111595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/>
              <a:t>A</a:t>
            </a:r>
            <a:endParaRPr lang="en-US" b="1" dirty="0"/>
          </a:p>
        </p:txBody>
      </p:sp>
      <p:pic>
        <p:nvPicPr>
          <p:cNvPr id="14" name="Picture 2" descr="Person Icon by thekua">
            <a:extLst>
              <a:ext uri="{FF2B5EF4-FFF2-40B4-BE49-F238E27FC236}">
                <a16:creationId xmlns:a16="http://schemas.microsoft.com/office/drawing/2014/main" id="{71C5725D-AD15-4248-96A4-37C40D815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7317" y="4710332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875BED0-A40D-421F-BAF0-21343DA1B2EC}"/>
              </a:ext>
            </a:extLst>
          </p:cNvPr>
          <p:cNvCxnSpPr>
            <a:cxnSpLocks/>
            <a:endCxn id="8" idx="2"/>
          </p:cNvCxnSpPr>
          <p:nvPr/>
        </p:nvCxnSpPr>
        <p:spPr>
          <a:xfrm flipH="1" flipV="1">
            <a:off x="2771486" y="3678005"/>
            <a:ext cx="435831" cy="132459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4572B06-A821-4DB9-A701-2C0B37C9B566}"/>
              </a:ext>
            </a:extLst>
          </p:cNvPr>
          <p:cNvSpPr txBox="1"/>
          <p:nvPr/>
        </p:nvSpPr>
        <p:spPr>
          <a:xfrm>
            <a:off x="2851129" y="5131236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/>
              <a:t>B</a:t>
            </a:r>
            <a:endParaRPr lang="en-US" b="1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C8826A9-380D-483D-AA10-BBB45A165B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791" y="2837826"/>
            <a:ext cx="1614771" cy="823426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4E0A812-1351-458B-940F-056C75D034EB}"/>
              </a:ext>
            </a:extLst>
          </p:cNvPr>
          <p:cNvCxnSpPr>
            <a:cxnSpLocks/>
            <a:stCxn id="20" idx="1"/>
            <a:endCxn id="8" idx="3"/>
          </p:cNvCxnSpPr>
          <p:nvPr/>
        </p:nvCxnSpPr>
        <p:spPr>
          <a:xfrm flipH="1">
            <a:off x="3578871" y="3249539"/>
            <a:ext cx="1604920" cy="167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" descr="Person Icon by thekua">
            <a:extLst>
              <a:ext uri="{FF2B5EF4-FFF2-40B4-BE49-F238E27FC236}">
                <a16:creationId xmlns:a16="http://schemas.microsoft.com/office/drawing/2014/main" id="{36A768B8-AAB9-4EAC-8673-A66A977029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3245" y="4640431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49D6316-34D8-4492-BCC3-11A7DD18A930}"/>
              </a:ext>
            </a:extLst>
          </p:cNvPr>
          <p:cNvCxnSpPr>
            <a:cxnSpLocks/>
          </p:cNvCxnSpPr>
          <p:nvPr/>
        </p:nvCxnSpPr>
        <p:spPr>
          <a:xfrm flipH="1" flipV="1">
            <a:off x="5947414" y="3608104"/>
            <a:ext cx="435831" cy="132459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674A8412-C515-431A-BB8F-72FADD7A7AFF}"/>
              </a:ext>
            </a:extLst>
          </p:cNvPr>
          <p:cNvSpPr txBox="1"/>
          <p:nvPr/>
        </p:nvSpPr>
        <p:spPr>
          <a:xfrm>
            <a:off x="6027057" y="5061335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/>
              <a:t>C</a:t>
            </a:r>
            <a:endParaRPr lang="en-US" b="1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14FBF2C3-D22C-4247-B8DB-4DCE0E82B6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7890" y="1305687"/>
            <a:ext cx="1614771" cy="823426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902CC8E-F738-49F3-BEBE-640ED7B9E09C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2771486" y="2105827"/>
            <a:ext cx="1209943" cy="74875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94B26CA7-08C4-451E-9201-1F58372B2482}"/>
              </a:ext>
            </a:extLst>
          </p:cNvPr>
          <p:cNvCxnSpPr>
            <a:cxnSpLocks/>
          </p:cNvCxnSpPr>
          <p:nvPr/>
        </p:nvCxnSpPr>
        <p:spPr>
          <a:xfrm flipH="1" flipV="1">
            <a:off x="4745177" y="2051101"/>
            <a:ext cx="1021234" cy="80347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8EC5ECEA-8ECC-4899-A0AA-CF03A90334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8196" y="2524585"/>
            <a:ext cx="641661" cy="458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77801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60B73-3425-4399-A379-CA6E99B9A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Ethernet – CAM table – Probleme cu cicluri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DDED22-B33C-46C3-AD4E-8402BC32C4E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ro-RO"/>
              <a:t>Florin Pop – </a:t>
            </a:r>
            <a:r>
              <a:rPr lang="ro-RO" altLang="ro-RO"/>
              <a:t>Cristian Chilipirea</a:t>
            </a:r>
            <a:endParaRPr lang="en-US" altLang="ro-RO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E79A5CB-10F8-4EF3-9449-2829EBA53A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4100" y="2854579"/>
            <a:ext cx="1614771" cy="823426"/>
          </a:xfrm>
          <a:prstGeom prst="rect">
            <a:avLst/>
          </a:prstGeom>
        </p:spPr>
      </p:pic>
      <p:pic>
        <p:nvPicPr>
          <p:cNvPr id="9" name="Picture 2" descr="Person Icon by thekua">
            <a:extLst>
              <a:ext uri="{FF2B5EF4-FFF2-40B4-BE49-F238E27FC236}">
                <a16:creationId xmlns:a16="http://schemas.microsoft.com/office/drawing/2014/main" id="{6066C000-03F4-4591-B65A-452EFBC64A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4835" y="4690691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9E78021-E94B-46F9-92F2-20D40A6B7A45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1530859" y="3661252"/>
            <a:ext cx="691480" cy="134134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5E40EE8-9914-4449-BF6F-4BFC655546DF}"/>
              </a:ext>
            </a:extLst>
          </p:cNvPr>
          <p:cNvSpPr txBox="1"/>
          <p:nvPr/>
        </p:nvSpPr>
        <p:spPr>
          <a:xfrm>
            <a:off x="958647" y="5111595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/>
              <a:t>A</a:t>
            </a:r>
            <a:endParaRPr lang="en-US" b="1" dirty="0"/>
          </a:p>
        </p:txBody>
      </p:sp>
      <p:pic>
        <p:nvPicPr>
          <p:cNvPr id="14" name="Picture 2" descr="Person Icon by thekua">
            <a:extLst>
              <a:ext uri="{FF2B5EF4-FFF2-40B4-BE49-F238E27FC236}">
                <a16:creationId xmlns:a16="http://schemas.microsoft.com/office/drawing/2014/main" id="{71C5725D-AD15-4248-96A4-37C40D815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7317" y="4710332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875BED0-A40D-421F-BAF0-21343DA1B2EC}"/>
              </a:ext>
            </a:extLst>
          </p:cNvPr>
          <p:cNvCxnSpPr>
            <a:cxnSpLocks/>
            <a:endCxn id="8" idx="2"/>
          </p:cNvCxnSpPr>
          <p:nvPr/>
        </p:nvCxnSpPr>
        <p:spPr>
          <a:xfrm flipH="1" flipV="1">
            <a:off x="2771486" y="3678005"/>
            <a:ext cx="435831" cy="132459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4572B06-A821-4DB9-A701-2C0B37C9B566}"/>
              </a:ext>
            </a:extLst>
          </p:cNvPr>
          <p:cNvSpPr txBox="1"/>
          <p:nvPr/>
        </p:nvSpPr>
        <p:spPr>
          <a:xfrm>
            <a:off x="2851129" y="5131236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/>
              <a:t>B</a:t>
            </a:r>
            <a:endParaRPr lang="en-US" b="1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C8826A9-380D-483D-AA10-BBB45A165B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791" y="2837826"/>
            <a:ext cx="1614771" cy="823426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4E0A812-1351-458B-940F-056C75D034EB}"/>
              </a:ext>
            </a:extLst>
          </p:cNvPr>
          <p:cNvCxnSpPr>
            <a:cxnSpLocks/>
            <a:stCxn id="20" idx="1"/>
            <a:endCxn id="8" idx="3"/>
          </p:cNvCxnSpPr>
          <p:nvPr/>
        </p:nvCxnSpPr>
        <p:spPr>
          <a:xfrm flipH="1">
            <a:off x="3578871" y="3249539"/>
            <a:ext cx="1604920" cy="167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" descr="Person Icon by thekua">
            <a:extLst>
              <a:ext uri="{FF2B5EF4-FFF2-40B4-BE49-F238E27FC236}">
                <a16:creationId xmlns:a16="http://schemas.microsoft.com/office/drawing/2014/main" id="{36A768B8-AAB9-4EAC-8673-A66A977029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3245" y="4640431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49D6316-34D8-4492-BCC3-11A7DD18A930}"/>
              </a:ext>
            </a:extLst>
          </p:cNvPr>
          <p:cNvCxnSpPr>
            <a:cxnSpLocks/>
          </p:cNvCxnSpPr>
          <p:nvPr/>
        </p:nvCxnSpPr>
        <p:spPr>
          <a:xfrm flipH="1" flipV="1">
            <a:off x="5947414" y="3608104"/>
            <a:ext cx="435831" cy="132459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674A8412-C515-431A-BB8F-72FADD7A7AFF}"/>
              </a:ext>
            </a:extLst>
          </p:cNvPr>
          <p:cNvSpPr txBox="1"/>
          <p:nvPr/>
        </p:nvSpPr>
        <p:spPr>
          <a:xfrm>
            <a:off x="6027057" y="5061335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/>
              <a:t>C</a:t>
            </a:r>
            <a:endParaRPr lang="en-US" b="1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14FBF2C3-D22C-4247-B8DB-4DCE0E82B6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7890" y="1305687"/>
            <a:ext cx="1614771" cy="823426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902CC8E-F738-49F3-BEBE-640ED7B9E09C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2771486" y="2105827"/>
            <a:ext cx="1209943" cy="74875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94B26CA7-08C4-451E-9201-1F58372B2482}"/>
              </a:ext>
            </a:extLst>
          </p:cNvPr>
          <p:cNvCxnSpPr>
            <a:cxnSpLocks/>
          </p:cNvCxnSpPr>
          <p:nvPr/>
        </p:nvCxnSpPr>
        <p:spPr>
          <a:xfrm flipH="1" flipV="1">
            <a:off x="4745177" y="2051101"/>
            <a:ext cx="1021234" cy="80347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8EC5ECEA-8ECC-4899-A0AA-CF03A90334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9069" y="2970212"/>
            <a:ext cx="641661" cy="45878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F86EF77-B8E3-4F9B-A77C-6865201A29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9401" y="1177048"/>
            <a:ext cx="641661" cy="458788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18F6E863-C15C-4740-8FCF-3D09857D10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9857" y="4527470"/>
            <a:ext cx="641661" cy="458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4096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4C9E9-AB3B-45AB-9C96-0A9CFE787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Care este cel mai mare sistem distribuit?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358848-8387-4C6A-A724-C6D8509AA1A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ro-RO" dirty="0"/>
              <a:t>Florin Pop – </a:t>
            </a:r>
            <a:r>
              <a:rPr lang="ro-RO" altLang="ro-RO" dirty="0"/>
              <a:t>Cristian Chilipirea</a:t>
            </a:r>
            <a:endParaRPr lang="en-US" altLang="ro-RO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17749E-F1F4-4961-A699-8FA0665443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460" y="1180959"/>
            <a:ext cx="7145079" cy="5271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28694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60B73-3425-4399-A379-CA6E99B9A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Ethernet – CAM table – Probleme cu cicluri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DDED22-B33C-46C3-AD4E-8402BC32C4E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ro-RO"/>
              <a:t>Florin Pop – </a:t>
            </a:r>
            <a:r>
              <a:rPr lang="ro-RO" altLang="ro-RO"/>
              <a:t>Cristian Chilipirea</a:t>
            </a:r>
            <a:endParaRPr lang="en-US" altLang="ro-RO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E79A5CB-10F8-4EF3-9449-2829EBA53A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4100" y="2854579"/>
            <a:ext cx="1614771" cy="823426"/>
          </a:xfrm>
          <a:prstGeom prst="rect">
            <a:avLst/>
          </a:prstGeom>
        </p:spPr>
      </p:pic>
      <p:pic>
        <p:nvPicPr>
          <p:cNvPr id="9" name="Picture 2" descr="Person Icon by thekua">
            <a:extLst>
              <a:ext uri="{FF2B5EF4-FFF2-40B4-BE49-F238E27FC236}">
                <a16:creationId xmlns:a16="http://schemas.microsoft.com/office/drawing/2014/main" id="{6066C000-03F4-4591-B65A-452EFBC64A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4835" y="4690691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9E78021-E94B-46F9-92F2-20D40A6B7A45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1530859" y="3661252"/>
            <a:ext cx="691480" cy="134134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5E40EE8-9914-4449-BF6F-4BFC655546DF}"/>
              </a:ext>
            </a:extLst>
          </p:cNvPr>
          <p:cNvSpPr txBox="1"/>
          <p:nvPr/>
        </p:nvSpPr>
        <p:spPr>
          <a:xfrm>
            <a:off x="958647" y="5111595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/>
              <a:t>A</a:t>
            </a:r>
            <a:endParaRPr lang="en-US" b="1" dirty="0"/>
          </a:p>
        </p:txBody>
      </p:sp>
      <p:pic>
        <p:nvPicPr>
          <p:cNvPr id="14" name="Picture 2" descr="Person Icon by thekua">
            <a:extLst>
              <a:ext uri="{FF2B5EF4-FFF2-40B4-BE49-F238E27FC236}">
                <a16:creationId xmlns:a16="http://schemas.microsoft.com/office/drawing/2014/main" id="{71C5725D-AD15-4248-96A4-37C40D815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7317" y="4710332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875BED0-A40D-421F-BAF0-21343DA1B2EC}"/>
              </a:ext>
            </a:extLst>
          </p:cNvPr>
          <p:cNvCxnSpPr>
            <a:cxnSpLocks/>
            <a:endCxn id="8" idx="2"/>
          </p:cNvCxnSpPr>
          <p:nvPr/>
        </p:nvCxnSpPr>
        <p:spPr>
          <a:xfrm flipH="1" flipV="1">
            <a:off x="2771486" y="3678005"/>
            <a:ext cx="435831" cy="132459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4572B06-A821-4DB9-A701-2C0B37C9B566}"/>
              </a:ext>
            </a:extLst>
          </p:cNvPr>
          <p:cNvSpPr txBox="1"/>
          <p:nvPr/>
        </p:nvSpPr>
        <p:spPr>
          <a:xfrm>
            <a:off x="2851129" y="5131236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/>
              <a:t>B</a:t>
            </a:r>
            <a:endParaRPr lang="en-US" b="1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C8826A9-380D-483D-AA10-BBB45A165B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791" y="2837826"/>
            <a:ext cx="1614771" cy="823426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4E0A812-1351-458B-940F-056C75D034EB}"/>
              </a:ext>
            </a:extLst>
          </p:cNvPr>
          <p:cNvCxnSpPr>
            <a:cxnSpLocks/>
            <a:stCxn id="20" idx="1"/>
            <a:endCxn id="8" idx="3"/>
          </p:cNvCxnSpPr>
          <p:nvPr/>
        </p:nvCxnSpPr>
        <p:spPr>
          <a:xfrm flipH="1">
            <a:off x="3578871" y="3249539"/>
            <a:ext cx="1604920" cy="167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" descr="Person Icon by thekua">
            <a:extLst>
              <a:ext uri="{FF2B5EF4-FFF2-40B4-BE49-F238E27FC236}">
                <a16:creationId xmlns:a16="http://schemas.microsoft.com/office/drawing/2014/main" id="{36A768B8-AAB9-4EAC-8673-A66A977029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3245" y="4640431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49D6316-34D8-4492-BCC3-11A7DD18A930}"/>
              </a:ext>
            </a:extLst>
          </p:cNvPr>
          <p:cNvCxnSpPr>
            <a:cxnSpLocks/>
          </p:cNvCxnSpPr>
          <p:nvPr/>
        </p:nvCxnSpPr>
        <p:spPr>
          <a:xfrm flipH="1" flipV="1">
            <a:off x="5947414" y="3608104"/>
            <a:ext cx="435831" cy="132459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674A8412-C515-431A-BB8F-72FADD7A7AFF}"/>
              </a:ext>
            </a:extLst>
          </p:cNvPr>
          <p:cNvSpPr txBox="1"/>
          <p:nvPr/>
        </p:nvSpPr>
        <p:spPr>
          <a:xfrm>
            <a:off x="6027057" y="5061335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/>
              <a:t>C</a:t>
            </a:r>
            <a:endParaRPr lang="en-US" b="1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14FBF2C3-D22C-4247-B8DB-4DCE0E82B6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7890" y="1305687"/>
            <a:ext cx="1614771" cy="823426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902CC8E-F738-49F3-BEBE-640ED7B9E09C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2771486" y="2105827"/>
            <a:ext cx="1209943" cy="74875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94B26CA7-08C4-451E-9201-1F58372B2482}"/>
              </a:ext>
            </a:extLst>
          </p:cNvPr>
          <p:cNvCxnSpPr>
            <a:cxnSpLocks/>
          </p:cNvCxnSpPr>
          <p:nvPr/>
        </p:nvCxnSpPr>
        <p:spPr>
          <a:xfrm flipH="1" flipV="1">
            <a:off x="4745177" y="2051101"/>
            <a:ext cx="1021234" cy="80347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6F86EF77-B8E3-4F9B-A77C-6865201A29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0377" y="2552028"/>
            <a:ext cx="641661" cy="458788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3AF68FC3-F562-43ED-A4D4-D44AFC2BAD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4269" y="4386044"/>
            <a:ext cx="641661" cy="458788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A060CA96-FD19-4947-AFF6-0474F5A036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2464" y="1202208"/>
            <a:ext cx="641661" cy="458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35596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60B73-3425-4399-A379-CA6E99B9A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Ethernet – CAM table – Probleme cu cicluri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DDED22-B33C-46C3-AD4E-8402BC32C4E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ro-RO"/>
              <a:t>Florin Pop – </a:t>
            </a:r>
            <a:r>
              <a:rPr lang="ro-RO" altLang="ro-RO"/>
              <a:t>Cristian Chilipirea</a:t>
            </a:r>
            <a:endParaRPr lang="en-US" altLang="ro-RO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E79A5CB-10F8-4EF3-9449-2829EBA53A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4100" y="2854579"/>
            <a:ext cx="1614771" cy="823426"/>
          </a:xfrm>
          <a:prstGeom prst="rect">
            <a:avLst/>
          </a:prstGeom>
        </p:spPr>
      </p:pic>
      <p:pic>
        <p:nvPicPr>
          <p:cNvPr id="9" name="Picture 2" descr="Person Icon by thekua">
            <a:extLst>
              <a:ext uri="{FF2B5EF4-FFF2-40B4-BE49-F238E27FC236}">
                <a16:creationId xmlns:a16="http://schemas.microsoft.com/office/drawing/2014/main" id="{6066C000-03F4-4591-B65A-452EFBC64A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4835" y="4690691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9E78021-E94B-46F9-92F2-20D40A6B7A45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1530859" y="3661252"/>
            <a:ext cx="691480" cy="134134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5E40EE8-9914-4449-BF6F-4BFC655546DF}"/>
              </a:ext>
            </a:extLst>
          </p:cNvPr>
          <p:cNvSpPr txBox="1"/>
          <p:nvPr/>
        </p:nvSpPr>
        <p:spPr>
          <a:xfrm>
            <a:off x="958647" y="5111595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/>
              <a:t>A</a:t>
            </a:r>
            <a:endParaRPr lang="en-US" b="1" dirty="0"/>
          </a:p>
        </p:txBody>
      </p:sp>
      <p:pic>
        <p:nvPicPr>
          <p:cNvPr id="14" name="Picture 2" descr="Person Icon by thekua">
            <a:extLst>
              <a:ext uri="{FF2B5EF4-FFF2-40B4-BE49-F238E27FC236}">
                <a16:creationId xmlns:a16="http://schemas.microsoft.com/office/drawing/2014/main" id="{71C5725D-AD15-4248-96A4-37C40D815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7317" y="4710332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875BED0-A40D-421F-BAF0-21343DA1B2EC}"/>
              </a:ext>
            </a:extLst>
          </p:cNvPr>
          <p:cNvCxnSpPr>
            <a:cxnSpLocks/>
            <a:endCxn id="8" idx="2"/>
          </p:cNvCxnSpPr>
          <p:nvPr/>
        </p:nvCxnSpPr>
        <p:spPr>
          <a:xfrm flipH="1" flipV="1">
            <a:off x="2771486" y="3678005"/>
            <a:ext cx="435831" cy="132459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4572B06-A821-4DB9-A701-2C0B37C9B566}"/>
              </a:ext>
            </a:extLst>
          </p:cNvPr>
          <p:cNvSpPr txBox="1"/>
          <p:nvPr/>
        </p:nvSpPr>
        <p:spPr>
          <a:xfrm>
            <a:off x="2851129" y="5131236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/>
              <a:t>B</a:t>
            </a:r>
            <a:endParaRPr lang="en-US" b="1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C8826A9-380D-483D-AA10-BBB45A165B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791" y="2837826"/>
            <a:ext cx="1614771" cy="823426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4E0A812-1351-458B-940F-056C75D034EB}"/>
              </a:ext>
            </a:extLst>
          </p:cNvPr>
          <p:cNvCxnSpPr>
            <a:cxnSpLocks/>
            <a:stCxn id="20" idx="1"/>
            <a:endCxn id="8" idx="3"/>
          </p:cNvCxnSpPr>
          <p:nvPr/>
        </p:nvCxnSpPr>
        <p:spPr>
          <a:xfrm flipH="1">
            <a:off x="3578871" y="3249539"/>
            <a:ext cx="1604920" cy="167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" descr="Person Icon by thekua">
            <a:extLst>
              <a:ext uri="{FF2B5EF4-FFF2-40B4-BE49-F238E27FC236}">
                <a16:creationId xmlns:a16="http://schemas.microsoft.com/office/drawing/2014/main" id="{36A768B8-AAB9-4EAC-8673-A66A977029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3245" y="4640431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49D6316-34D8-4492-BCC3-11A7DD18A930}"/>
              </a:ext>
            </a:extLst>
          </p:cNvPr>
          <p:cNvCxnSpPr>
            <a:cxnSpLocks/>
          </p:cNvCxnSpPr>
          <p:nvPr/>
        </p:nvCxnSpPr>
        <p:spPr>
          <a:xfrm flipH="1" flipV="1">
            <a:off x="5947414" y="3608104"/>
            <a:ext cx="435831" cy="132459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674A8412-C515-431A-BB8F-72FADD7A7AFF}"/>
              </a:ext>
            </a:extLst>
          </p:cNvPr>
          <p:cNvSpPr txBox="1"/>
          <p:nvPr/>
        </p:nvSpPr>
        <p:spPr>
          <a:xfrm>
            <a:off x="6027057" y="5061335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/>
              <a:t>C</a:t>
            </a:r>
            <a:endParaRPr lang="en-US" b="1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14FBF2C3-D22C-4247-B8DB-4DCE0E82B6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7890" y="1305687"/>
            <a:ext cx="1614771" cy="823426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902CC8E-F738-49F3-BEBE-640ED7B9E09C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2771486" y="2105827"/>
            <a:ext cx="1209943" cy="74875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94B26CA7-08C4-451E-9201-1F58372B2482}"/>
              </a:ext>
            </a:extLst>
          </p:cNvPr>
          <p:cNvCxnSpPr>
            <a:cxnSpLocks/>
          </p:cNvCxnSpPr>
          <p:nvPr/>
        </p:nvCxnSpPr>
        <p:spPr>
          <a:xfrm flipH="1" flipV="1">
            <a:off x="4745177" y="2051101"/>
            <a:ext cx="1021234" cy="80347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6F86EF77-B8E3-4F9B-A77C-6865201A29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0362" y="3502709"/>
            <a:ext cx="641661" cy="458788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A060CA96-FD19-4947-AFF6-0474F5A036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1542" y="2568503"/>
            <a:ext cx="641661" cy="458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27667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60B73-3425-4399-A379-CA6E99B9A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Ethernet – CAM table – Probleme cu cicluri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DDED22-B33C-46C3-AD4E-8402BC32C4E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ro-RO"/>
              <a:t>Florin Pop – </a:t>
            </a:r>
            <a:r>
              <a:rPr lang="ro-RO" altLang="ro-RO"/>
              <a:t>Cristian Chilipirea</a:t>
            </a:r>
            <a:endParaRPr lang="en-US" altLang="ro-RO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E79A5CB-10F8-4EF3-9449-2829EBA53A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4100" y="2854579"/>
            <a:ext cx="1614771" cy="823426"/>
          </a:xfrm>
          <a:prstGeom prst="rect">
            <a:avLst/>
          </a:prstGeom>
        </p:spPr>
      </p:pic>
      <p:pic>
        <p:nvPicPr>
          <p:cNvPr id="9" name="Picture 2" descr="Person Icon by thekua">
            <a:extLst>
              <a:ext uri="{FF2B5EF4-FFF2-40B4-BE49-F238E27FC236}">
                <a16:creationId xmlns:a16="http://schemas.microsoft.com/office/drawing/2014/main" id="{6066C000-03F4-4591-B65A-452EFBC64A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4835" y="4690691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9E78021-E94B-46F9-92F2-20D40A6B7A45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1530859" y="3661252"/>
            <a:ext cx="691480" cy="134134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5E40EE8-9914-4449-BF6F-4BFC655546DF}"/>
              </a:ext>
            </a:extLst>
          </p:cNvPr>
          <p:cNvSpPr txBox="1"/>
          <p:nvPr/>
        </p:nvSpPr>
        <p:spPr>
          <a:xfrm>
            <a:off x="958647" y="5111595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/>
              <a:t>A</a:t>
            </a:r>
            <a:endParaRPr lang="en-US" b="1" dirty="0"/>
          </a:p>
        </p:txBody>
      </p:sp>
      <p:pic>
        <p:nvPicPr>
          <p:cNvPr id="14" name="Picture 2" descr="Person Icon by thekua">
            <a:extLst>
              <a:ext uri="{FF2B5EF4-FFF2-40B4-BE49-F238E27FC236}">
                <a16:creationId xmlns:a16="http://schemas.microsoft.com/office/drawing/2014/main" id="{71C5725D-AD15-4248-96A4-37C40D815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7317" y="4710332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875BED0-A40D-421F-BAF0-21343DA1B2EC}"/>
              </a:ext>
            </a:extLst>
          </p:cNvPr>
          <p:cNvCxnSpPr>
            <a:cxnSpLocks/>
            <a:endCxn id="8" idx="2"/>
          </p:cNvCxnSpPr>
          <p:nvPr/>
        </p:nvCxnSpPr>
        <p:spPr>
          <a:xfrm flipH="1" flipV="1">
            <a:off x="2771486" y="3678005"/>
            <a:ext cx="435831" cy="132459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4572B06-A821-4DB9-A701-2C0B37C9B566}"/>
              </a:ext>
            </a:extLst>
          </p:cNvPr>
          <p:cNvSpPr txBox="1"/>
          <p:nvPr/>
        </p:nvSpPr>
        <p:spPr>
          <a:xfrm>
            <a:off x="2851129" y="5131236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/>
              <a:t>B</a:t>
            </a:r>
            <a:endParaRPr lang="en-US" b="1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C8826A9-380D-483D-AA10-BBB45A165B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791" y="2837826"/>
            <a:ext cx="1614771" cy="823426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4E0A812-1351-458B-940F-056C75D034EB}"/>
              </a:ext>
            </a:extLst>
          </p:cNvPr>
          <p:cNvCxnSpPr>
            <a:cxnSpLocks/>
            <a:stCxn id="20" idx="1"/>
            <a:endCxn id="8" idx="3"/>
          </p:cNvCxnSpPr>
          <p:nvPr/>
        </p:nvCxnSpPr>
        <p:spPr>
          <a:xfrm flipH="1">
            <a:off x="3578871" y="3249539"/>
            <a:ext cx="1604920" cy="167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" descr="Person Icon by thekua">
            <a:extLst>
              <a:ext uri="{FF2B5EF4-FFF2-40B4-BE49-F238E27FC236}">
                <a16:creationId xmlns:a16="http://schemas.microsoft.com/office/drawing/2014/main" id="{36A768B8-AAB9-4EAC-8673-A66A977029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3245" y="4640431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49D6316-34D8-4492-BCC3-11A7DD18A930}"/>
              </a:ext>
            </a:extLst>
          </p:cNvPr>
          <p:cNvCxnSpPr>
            <a:cxnSpLocks/>
          </p:cNvCxnSpPr>
          <p:nvPr/>
        </p:nvCxnSpPr>
        <p:spPr>
          <a:xfrm flipH="1" flipV="1">
            <a:off x="5947414" y="3608104"/>
            <a:ext cx="435831" cy="132459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674A8412-C515-431A-BB8F-72FADD7A7AFF}"/>
              </a:ext>
            </a:extLst>
          </p:cNvPr>
          <p:cNvSpPr txBox="1"/>
          <p:nvPr/>
        </p:nvSpPr>
        <p:spPr>
          <a:xfrm>
            <a:off x="6027057" y="5061335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/>
              <a:t>C</a:t>
            </a:r>
            <a:endParaRPr lang="en-US" b="1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14FBF2C3-D22C-4247-B8DB-4DCE0E82B6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7890" y="1305687"/>
            <a:ext cx="1614771" cy="823426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902CC8E-F738-49F3-BEBE-640ED7B9E09C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2771486" y="2105827"/>
            <a:ext cx="1209943" cy="74875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94B26CA7-08C4-451E-9201-1F58372B2482}"/>
              </a:ext>
            </a:extLst>
          </p:cNvPr>
          <p:cNvCxnSpPr>
            <a:cxnSpLocks/>
          </p:cNvCxnSpPr>
          <p:nvPr/>
        </p:nvCxnSpPr>
        <p:spPr>
          <a:xfrm flipH="1" flipV="1">
            <a:off x="4745177" y="2051101"/>
            <a:ext cx="1021234" cy="80347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6F86EF77-B8E3-4F9B-A77C-6865201A29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9401" y="1200108"/>
            <a:ext cx="641661" cy="458788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A060CA96-FD19-4947-AFF6-0474F5A036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8562" y="3378710"/>
            <a:ext cx="641661" cy="458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61205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60B73-3425-4399-A379-CA6E99B9A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Ethernet – CAM table – Probleme cu cicluri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DDED22-B33C-46C3-AD4E-8402BC32C4E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ro-RO"/>
              <a:t>Florin Pop – </a:t>
            </a:r>
            <a:r>
              <a:rPr lang="ro-RO" altLang="ro-RO"/>
              <a:t>Cristian Chilipirea</a:t>
            </a:r>
            <a:endParaRPr lang="en-US" altLang="ro-RO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E79A5CB-10F8-4EF3-9449-2829EBA53A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4100" y="2854579"/>
            <a:ext cx="1614771" cy="823426"/>
          </a:xfrm>
          <a:prstGeom prst="rect">
            <a:avLst/>
          </a:prstGeom>
        </p:spPr>
      </p:pic>
      <p:pic>
        <p:nvPicPr>
          <p:cNvPr id="9" name="Picture 2" descr="Person Icon by thekua">
            <a:extLst>
              <a:ext uri="{FF2B5EF4-FFF2-40B4-BE49-F238E27FC236}">
                <a16:creationId xmlns:a16="http://schemas.microsoft.com/office/drawing/2014/main" id="{6066C000-03F4-4591-B65A-452EFBC64A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4835" y="4690691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9E78021-E94B-46F9-92F2-20D40A6B7A45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1530859" y="3661252"/>
            <a:ext cx="691480" cy="134134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5E40EE8-9914-4449-BF6F-4BFC655546DF}"/>
              </a:ext>
            </a:extLst>
          </p:cNvPr>
          <p:cNvSpPr txBox="1"/>
          <p:nvPr/>
        </p:nvSpPr>
        <p:spPr>
          <a:xfrm>
            <a:off x="958647" y="5111595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/>
              <a:t>A</a:t>
            </a:r>
            <a:endParaRPr lang="en-US" b="1" dirty="0"/>
          </a:p>
        </p:txBody>
      </p:sp>
      <p:pic>
        <p:nvPicPr>
          <p:cNvPr id="14" name="Picture 2" descr="Person Icon by thekua">
            <a:extLst>
              <a:ext uri="{FF2B5EF4-FFF2-40B4-BE49-F238E27FC236}">
                <a16:creationId xmlns:a16="http://schemas.microsoft.com/office/drawing/2014/main" id="{71C5725D-AD15-4248-96A4-37C40D815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7317" y="4710332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875BED0-A40D-421F-BAF0-21343DA1B2EC}"/>
              </a:ext>
            </a:extLst>
          </p:cNvPr>
          <p:cNvCxnSpPr>
            <a:cxnSpLocks/>
            <a:endCxn id="8" idx="2"/>
          </p:cNvCxnSpPr>
          <p:nvPr/>
        </p:nvCxnSpPr>
        <p:spPr>
          <a:xfrm flipH="1" flipV="1">
            <a:off x="2771486" y="3678005"/>
            <a:ext cx="435831" cy="132459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4572B06-A821-4DB9-A701-2C0B37C9B566}"/>
              </a:ext>
            </a:extLst>
          </p:cNvPr>
          <p:cNvSpPr txBox="1"/>
          <p:nvPr/>
        </p:nvSpPr>
        <p:spPr>
          <a:xfrm>
            <a:off x="2851129" y="5131236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/>
              <a:t>B</a:t>
            </a:r>
            <a:endParaRPr lang="en-US" b="1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C8826A9-380D-483D-AA10-BBB45A165B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791" y="2837826"/>
            <a:ext cx="1614771" cy="823426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4E0A812-1351-458B-940F-056C75D034EB}"/>
              </a:ext>
            </a:extLst>
          </p:cNvPr>
          <p:cNvCxnSpPr>
            <a:cxnSpLocks/>
            <a:stCxn id="20" idx="1"/>
            <a:endCxn id="8" idx="3"/>
          </p:cNvCxnSpPr>
          <p:nvPr/>
        </p:nvCxnSpPr>
        <p:spPr>
          <a:xfrm flipH="1">
            <a:off x="3578871" y="3249539"/>
            <a:ext cx="1604920" cy="167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" descr="Person Icon by thekua">
            <a:extLst>
              <a:ext uri="{FF2B5EF4-FFF2-40B4-BE49-F238E27FC236}">
                <a16:creationId xmlns:a16="http://schemas.microsoft.com/office/drawing/2014/main" id="{36A768B8-AAB9-4EAC-8673-A66A977029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3245" y="4640431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49D6316-34D8-4492-BCC3-11A7DD18A930}"/>
              </a:ext>
            </a:extLst>
          </p:cNvPr>
          <p:cNvCxnSpPr>
            <a:cxnSpLocks/>
          </p:cNvCxnSpPr>
          <p:nvPr/>
        </p:nvCxnSpPr>
        <p:spPr>
          <a:xfrm flipH="1" flipV="1">
            <a:off x="5947414" y="3608104"/>
            <a:ext cx="435831" cy="132459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674A8412-C515-431A-BB8F-72FADD7A7AFF}"/>
              </a:ext>
            </a:extLst>
          </p:cNvPr>
          <p:cNvSpPr txBox="1"/>
          <p:nvPr/>
        </p:nvSpPr>
        <p:spPr>
          <a:xfrm>
            <a:off x="6027057" y="5061335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/>
              <a:t>C</a:t>
            </a:r>
            <a:endParaRPr lang="en-US" b="1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14FBF2C3-D22C-4247-B8DB-4DCE0E82B6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7890" y="1305687"/>
            <a:ext cx="1614771" cy="823426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902CC8E-F738-49F3-BEBE-640ED7B9E09C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2771486" y="2105827"/>
            <a:ext cx="1209943" cy="74875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94B26CA7-08C4-451E-9201-1F58372B2482}"/>
              </a:ext>
            </a:extLst>
          </p:cNvPr>
          <p:cNvCxnSpPr>
            <a:cxnSpLocks/>
          </p:cNvCxnSpPr>
          <p:nvPr/>
        </p:nvCxnSpPr>
        <p:spPr>
          <a:xfrm flipH="1" flipV="1">
            <a:off x="4745177" y="2051101"/>
            <a:ext cx="1021234" cy="80347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6F86EF77-B8E3-4F9B-A77C-6865201A29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4133" y="2611207"/>
            <a:ext cx="641661" cy="458788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A060CA96-FD19-4947-AFF6-0474F5A036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4498" y="1164945"/>
            <a:ext cx="641661" cy="458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91980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60B73-3425-4399-A379-CA6E99B9A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Ethernet – CAM table – Probleme cu cicluri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DDED22-B33C-46C3-AD4E-8402BC32C4E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ro-RO"/>
              <a:t>Florin Pop – </a:t>
            </a:r>
            <a:r>
              <a:rPr lang="ro-RO" altLang="ro-RO"/>
              <a:t>Cristian Chilipirea</a:t>
            </a:r>
            <a:endParaRPr lang="en-US" altLang="ro-RO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E79A5CB-10F8-4EF3-9449-2829EBA53A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4100" y="2854579"/>
            <a:ext cx="1614771" cy="823426"/>
          </a:xfrm>
          <a:prstGeom prst="rect">
            <a:avLst/>
          </a:prstGeom>
        </p:spPr>
      </p:pic>
      <p:pic>
        <p:nvPicPr>
          <p:cNvPr id="9" name="Picture 2" descr="Person Icon by thekua">
            <a:extLst>
              <a:ext uri="{FF2B5EF4-FFF2-40B4-BE49-F238E27FC236}">
                <a16:creationId xmlns:a16="http://schemas.microsoft.com/office/drawing/2014/main" id="{6066C000-03F4-4591-B65A-452EFBC64A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4835" y="4690691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9E78021-E94B-46F9-92F2-20D40A6B7A45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1530859" y="3661252"/>
            <a:ext cx="691480" cy="134134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5E40EE8-9914-4449-BF6F-4BFC655546DF}"/>
              </a:ext>
            </a:extLst>
          </p:cNvPr>
          <p:cNvSpPr txBox="1"/>
          <p:nvPr/>
        </p:nvSpPr>
        <p:spPr>
          <a:xfrm>
            <a:off x="958647" y="5111595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/>
              <a:t>A</a:t>
            </a:r>
            <a:endParaRPr lang="en-US" b="1" dirty="0"/>
          </a:p>
        </p:txBody>
      </p:sp>
      <p:pic>
        <p:nvPicPr>
          <p:cNvPr id="14" name="Picture 2" descr="Person Icon by thekua">
            <a:extLst>
              <a:ext uri="{FF2B5EF4-FFF2-40B4-BE49-F238E27FC236}">
                <a16:creationId xmlns:a16="http://schemas.microsoft.com/office/drawing/2014/main" id="{71C5725D-AD15-4248-96A4-37C40D815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7317" y="4710332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875BED0-A40D-421F-BAF0-21343DA1B2EC}"/>
              </a:ext>
            </a:extLst>
          </p:cNvPr>
          <p:cNvCxnSpPr>
            <a:cxnSpLocks/>
            <a:endCxn id="8" idx="2"/>
          </p:cNvCxnSpPr>
          <p:nvPr/>
        </p:nvCxnSpPr>
        <p:spPr>
          <a:xfrm flipH="1" flipV="1">
            <a:off x="2771486" y="3678005"/>
            <a:ext cx="435831" cy="132459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4572B06-A821-4DB9-A701-2C0B37C9B566}"/>
              </a:ext>
            </a:extLst>
          </p:cNvPr>
          <p:cNvSpPr txBox="1"/>
          <p:nvPr/>
        </p:nvSpPr>
        <p:spPr>
          <a:xfrm>
            <a:off x="2851129" y="5131236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/>
              <a:t>B</a:t>
            </a:r>
            <a:endParaRPr lang="en-US" b="1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C8826A9-380D-483D-AA10-BBB45A165B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791" y="2837826"/>
            <a:ext cx="1614771" cy="823426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4E0A812-1351-458B-940F-056C75D034EB}"/>
              </a:ext>
            </a:extLst>
          </p:cNvPr>
          <p:cNvCxnSpPr>
            <a:cxnSpLocks/>
            <a:stCxn id="20" idx="1"/>
            <a:endCxn id="8" idx="3"/>
          </p:cNvCxnSpPr>
          <p:nvPr/>
        </p:nvCxnSpPr>
        <p:spPr>
          <a:xfrm flipH="1">
            <a:off x="3578871" y="3249539"/>
            <a:ext cx="1604920" cy="167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" descr="Person Icon by thekua">
            <a:extLst>
              <a:ext uri="{FF2B5EF4-FFF2-40B4-BE49-F238E27FC236}">
                <a16:creationId xmlns:a16="http://schemas.microsoft.com/office/drawing/2014/main" id="{36A768B8-AAB9-4EAC-8673-A66A977029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3245" y="4640431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49D6316-34D8-4492-BCC3-11A7DD18A930}"/>
              </a:ext>
            </a:extLst>
          </p:cNvPr>
          <p:cNvCxnSpPr>
            <a:cxnSpLocks/>
          </p:cNvCxnSpPr>
          <p:nvPr/>
        </p:nvCxnSpPr>
        <p:spPr>
          <a:xfrm flipH="1" flipV="1">
            <a:off x="5947414" y="3608104"/>
            <a:ext cx="435831" cy="132459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674A8412-C515-431A-BB8F-72FADD7A7AFF}"/>
              </a:ext>
            </a:extLst>
          </p:cNvPr>
          <p:cNvSpPr txBox="1"/>
          <p:nvPr/>
        </p:nvSpPr>
        <p:spPr>
          <a:xfrm>
            <a:off x="6027057" y="5061335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/>
              <a:t>C</a:t>
            </a:r>
            <a:endParaRPr lang="en-US" b="1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14FBF2C3-D22C-4247-B8DB-4DCE0E82B6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7890" y="1305687"/>
            <a:ext cx="1614771" cy="823426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902CC8E-F738-49F3-BEBE-640ED7B9E09C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2771486" y="2105827"/>
            <a:ext cx="1209943" cy="74875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94B26CA7-08C4-451E-9201-1F58372B2482}"/>
              </a:ext>
            </a:extLst>
          </p:cNvPr>
          <p:cNvCxnSpPr>
            <a:cxnSpLocks/>
          </p:cNvCxnSpPr>
          <p:nvPr/>
        </p:nvCxnSpPr>
        <p:spPr>
          <a:xfrm flipH="1" flipV="1">
            <a:off x="4745177" y="2051101"/>
            <a:ext cx="1021234" cy="80347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6F86EF77-B8E3-4F9B-A77C-6865201A29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352" y="2737960"/>
            <a:ext cx="641661" cy="458788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A060CA96-FD19-4947-AFF6-0474F5A036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6329" y="3470458"/>
            <a:ext cx="641661" cy="458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60634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60B73-3425-4399-A379-CA6E99B9A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Cum eliminăm cicluri dintr-un graf?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B1C804-FF4D-4A0D-AE7A-2005EA2CF0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DDED22-B33C-46C3-AD4E-8402BC32C4E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ro-RO"/>
              <a:t>Florin Pop – </a:t>
            </a:r>
            <a:r>
              <a:rPr lang="ro-RO" altLang="ro-RO"/>
              <a:t>Cristian Chilipirea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123838792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60B73-3425-4399-A379-CA6E99B9A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Cum eliminăm cicluri dintr-un graf?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B1C804-FF4D-4A0D-AE7A-2005EA2CF0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o-RO" sz="6000" dirty="0" err="1"/>
              <a:t>Spanning</a:t>
            </a:r>
            <a:r>
              <a:rPr lang="ro-RO" sz="6000" dirty="0"/>
              <a:t> </a:t>
            </a:r>
            <a:r>
              <a:rPr lang="ro-RO" sz="6000" dirty="0" err="1"/>
              <a:t>Tree</a:t>
            </a:r>
            <a:r>
              <a:rPr lang="ro-RO" sz="6000" dirty="0"/>
              <a:t> Protocol</a:t>
            </a:r>
            <a:endParaRPr lang="en-US" sz="60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DDED22-B33C-46C3-AD4E-8402BC32C4E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ro-RO"/>
              <a:t>Florin Pop – </a:t>
            </a:r>
            <a:r>
              <a:rPr lang="ro-RO" altLang="ro-RO"/>
              <a:t>Cristian Chilipirea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405201388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75681" y="6549106"/>
            <a:ext cx="4592637" cy="220662"/>
          </a:xfrm>
        </p:spPr>
        <p:txBody>
          <a:bodyPr/>
          <a:lstStyle/>
          <a:p>
            <a:pPr>
              <a:defRPr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by Cristian Chilipirea</a:t>
            </a:r>
            <a:endParaRPr lang="ro-RO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Distributed Spanning Tree</a:t>
            </a:r>
          </a:p>
        </p:txBody>
      </p:sp>
      <p:pic>
        <p:nvPicPr>
          <p:cNvPr id="1026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2109536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3451" y="2080813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4367" y="3957317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192" y="3957317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Connector 2"/>
          <p:cNvCxnSpPr>
            <a:stCxn id="1026" idx="3"/>
            <a:endCxn id="6" idx="1"/>
          </p:cNvCxnSpPr>
          <p:nvPr/>
        </p:nvCxnSpPr>
        <p:spPr>
          <a:xfrm flipV="1">
            <a:off x="2051720" y="2392719"/>
            <a:ext cx="2741731" cy="2872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6" idx="3"/>
            <a:endCxn id="11" idx="0"/>
          </p:cNvCxnSpPr>
          <p:nvPr/>
        </p:nvCxnSpPr>
        <p:spPr>
          <a:xfrm>
            <a:off x="5009475" y="2392719"/>
            <a:ext cx="1398729" cy="156459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6" idx="1"/>
            <a:endCxn id="9" idx="0"/>
          </p:cNvCxnSpPr>
          <p:nvPr/>
        </p:nvCxnSpPr>
        <p:spPr>
          <a:xfrm flipH="1">
            <a:off x="3582379" y="2392719"/>
            <a:ext cx="1211072" cy="156459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9" idx="3"/>
            <a:endCxn id="11" idx="1"/>
          </p:cNvCxnSpPr>
          <p:nvPr/>
        </p:nvCxnSpPr>
        <p:spPr>
          <a:xfrm>
            <a:off x="3690391" y="4269223"/>
            <a:ext cx="260980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601181" y="2636912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0</a:t>
            </a:r>
            <a:endParaRPr lang="en-US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4931058" y="1670308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1</a:t>
            </a:r>
            <a:endParaRPr lang="en-US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3109149" y="4499841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2</a:t>
            </a:r>
            <a:endParaRPr lang="en-US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6516216" y="4499840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3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11532348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75681" y="6549106"/>
            <a:ext cx="4592637" cy="220662"/>
          </a:xfrm>
        </p:spPr>
        <p:txBody>
          <a:bodyPr/>
          <a:lstStyle/>
          <a:p>
            <a:pPr>
              <a:defRPr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by Cristian Chilipirea</a:t>
            </a:r>
            <a:endParaRPr lang="ro-RO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Distributed Spanning Tree - solution</a:t>
            </a:r>
          </a:p>
        </p:txBody>
      </p:sp>
      <p:pic>
        <p:nvPicPr>
          <p:cNvPr id="1026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2109536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3451" y="2080813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4367" y="3957317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192" y="3957317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Connector 2"/>
          <p:cNvCxnSpPr>
            <a:stCxn id="1026" idx="3"/>
            <a:endCxn id="6" idx="1"/>
          </p:cNvCxnSpPr>
          <p:nvPr/>
        </p:nvCxnSpPr>
        <p:spPr>
          <a:xfrm flipV="1">
            <a:off x="2051720" y="2392719"/>
            <a:ext cx="2741731" cy="2872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6" idx="1"/>
            <a:endCxn id="9" idx="0"/>
          </p:cNvCxnSpPr>
          <p:nvPr/>
        </p:nvCxnSpPr>
        <p:spPr>
          <a:xfrm flipH="1">
            <a:off x="3582379" y="2392719"/>
            <a:ext cx="1211072" cy="156459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9" idx="3"/>
            <a:endCxn id="11" idx="1"/>
          </p:cNvCxnSpPr>
          <p:nvPr/>
        </p:nvCxnSpPr>
        <p:spPr>
          <a:xfrm>
            <a:off x="3690391" y="4269223"/>
            <a:ext cx="260980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601181" y="2636912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0</a:t>
            </a:r>
            <a:endParaRPr lang="en-US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4931058" y="1670308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1</a:t>
            </a:r>
            <a:endParaRPr lang="en-US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3109149" y="4499841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2</a:t>
            </a:r>
            <a:endParaRPr lang="en-US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6516216" y="4499840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3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96694058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75681" y="6549106"/>
            <a:ext cx="4592637" cy="220662"/>
          </a:xfrm>
        </p:spPr>
        <p:txBody>
          <a:bodyPr/>
          <a:lstStyle/>
          <a:p>
            <a:pPr>
              <a:defRPr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by Cristian Chilipirea</a:t>
            </a:r>
            <a:endParaRPr lang="ro-RO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Distributed Spanning Tree - solution</a:t>
            </a:r>
          </a:p>
        </p:txBody>
      </p:sp>
      <p:pic>
        <p:nvPicPr>
          <p:cNvPr id="1026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2109536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3451" y="2080813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4367" y="3957317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192" y="3957317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Connector 2"/>
          <p:cNvCxnSpPr>
            <a:stCxn id="1026" idx="3"/>
            <a:endCxn id="6" idx="1"/>
          </p:cNvCxnSpPr>
          <p:nvPr/>
        </p:nvCxnSpPr>
        <p:spPr>
          <a:xfrm flipV="1">
            <a:off x="2051720" y="2392719"/>
            <a:ext cx="2741731" cy="2872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6" idx="3"/>
            <a:endCxn id="11" idx="0"/>
          </p:cNvCxnSpPr>
          <p:nvPr/>
        </p:nvCxnSpPr>
        <p:spPr>
          <a:xfrm>
            <a:off x="5009475" y="2392719"/>
            <a:ext cx="1398729" cy="156459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9" idx="3"/>
            <a:endCxn id="11" idx="1"/>
          </p:cNvCxnSpPr>
          <p:nvPr/>
        </p:nvCxnSpPr>
        <p:spPr>
          <a:xfrm>
            <a:off x="3690391" y="4269223"/>
            <a:ext cx="260980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601181" y="2636912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0</a:t>
            </a:r>
            <a:endParaRPr lang="en-US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4931058" y="1670308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1</a:t>
            </a:r>
            <a:endParaRPr lang="en-US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3109149" y="4499841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2</a:t>
            </a:r>
            <a:endParaRPr lang="en-US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6516216" y="4499840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3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5885096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4C9E9-AB3B-45AB-9C96-0A9CFE787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Care este cel mai mare sistem distribuit?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358848-8387-4C6A-A724-C6D8509AA1A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ro-RO" dirty="0"/>
              <a:t>Florin Pop – </a:t>
            </a:r>
            <a:r>
              <a:rPr lang="ro-RO" altLang="ro-RO" dirty="0"/>
              <a:t>Cristian Chilipirea</a:t>
            </a:r>
            <a:endParaRPr lang="en-US" altLang="ro-RO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DE9F8E-D0AB-49C8-A54A-CDF8C724BF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730" y="1315456"/>
            <a:ext cx="8144540" cy="505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38971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75681" y="6549106"/>
            <a:ext cx="4592637" cy="220662"/>
          </a:xfrm>
        </p:spPr>
        <p:txBody>
          <a:bodyPr/>
          <a:lstStyle/>
          <a:p>
            <a:pPr>
              <a:defRPr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by Cristian Chilipirea</a:t>
            </a:r>
            <a:endParaRPr lang="ro-RO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Distributed Spanning Tree - solution</a:t>
            </a:r>
          </a:p>
        </p:txBody>
      </p:sp>
      <p:pic>
        <p:nvPicPr>
          <p:cNvPr id="1026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2109536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3451" y="2080813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4367" y="3957317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192" y="3957317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Connector 2"/>
          <p:cNvCxnSpPr>
            <a:stCxn id="1026" idx="3"/>
            <a:endCxn id="6" idx="1"/>
          </p:cNvCxnSpPr>
          <p:nvPr/>
        </p:nvCxnSpPr>
        <p:spPr>
          <a:xfrm flipV="1">
            <a:off x="2051720" y="2392719"/>
            <a:ext cx="2741731" cy="2872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6" idx="3"/>
            <a:endCxn id="11" idx="0"/>
          </p:cNvCxnSpPr>
          <p:nvPr/>
        </p:nvCxnSpPr>
        <p:spPr>
          <a:xfrm>
            <a:off x="5009475" y="2392719"/>
            <a:ext cx="1398729" cy="156459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9" idx="0"/>
            <a:endCxn id="6" idx="1"/>
          </p:cNvCxnSpPr>
          <p:nvPr/>
        </p:nvCxnSpPr>
        <p:spPr>
          <a:xfrm flipV="1">
            <a:off x="3582379" y="2392719"/>
            <a:ext cx="1211072" cy="156459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601181" y="2636912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0</a:t>
            </a:r>
            <a:endParaRPr lang="en-US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4931058" y="1670308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1</a:t>
            </a:r>
            <a:endParaRPr lang="en-US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3109149" y="4499841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2</a:t>
            </a:r>
            <a:endParaRPr lang="en-US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6516216" y="4499840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3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37226969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75681" y="6549106"/>
            <a:ext cx="4592637" cy="220662"/>
          </a:xfrm>
        </p:spPr>
        <p:txBody>
          <a:bodyPr/>
          <a:lstStyle/>
          <a:p>
            <a:pPr>
              <a:defRPr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by Cristian Chilipirea</a:t>
            </a:r>
            <a:endParaRPr lang="ro-RO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Distributed Spanning Tree – Initiator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35696" y="2115408"/>
            <a:ext cx="216024" cy="612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Person Icon by theku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3451" y="2080813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Person Icon by theku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4367" y="3957317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Person Icon by theku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192" y="3957317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Connector 2"/>
          <p:cNvCxnSpPr>
            <a:stCxn id="1026" idx="3"/>
            <a:endCxn id="6" idx="1"/>
          </p:cNvCxnSpPr>
          <p:nvPr/>
        </p:nvCxnSpPr>
        <p:spPr>
          <a:xfrm flipV="1">
            <a:off x="2051720" y="2392719"/>
            <a:ext cx="2741731" cy="2872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6" idx="3"/>
            <a:endCxn id="11" idx="0"/>
          </p:cNvCxnSpPr>
          <p:nvPr/>
        </p:nvCxnSpPr>
        <p:spPr>
          <a:xfrm>
            <a:off x="5009475" y="2392719"/>
            <a:ext cx="1398729" cy="156459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6" idx="1"/>
            <a:endCxn id="9" idx="0"/>
          </p:cNvCxnSpPr>
          <p:nvPr/>
        </p:nvCxnSpPr>
        <p:spPr>
          <a:xfrm flipH="1">
            <a:off x="3582379" y="2392719"/>
            <a:ext cx="1211072" cy="156459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9" idx="3"/>
            <a:endCxn id="11" idx="1"/>
          </p:cNvCxnSpPr>
          <p:nvPr/>
        </p:nvCxnSpPr>
        <p:spPr>
          <a:xfrm>
            <a:off x="3690391" y="4269223"/>
            <a:ext cx="260980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251520" y="1494336"/>
            <a:ext cx="25090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Initiator (leader)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601181" y="2636912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0</a:t>
            </a:r>
            <a:endParaRPr lang="en-US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4931058" y="1670308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1</a:t>
            </a:r>
            <a:endParaRPr lang="en-US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3109149" y="4499841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2</a:t>
            </a:r>
            <a:endParaRPr lang="en-US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6516216" y="4499840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3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09099965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75681" y="6549106"/>
            <a:ext cx="4592637" cy="220662"/>
          </a:xfrm>
        </p:spPr>
        <p:txBody>
          <a:bodyPr/>
          <a:lstStyle/>
          <a:p>
            <a:pPr>
              <a:defRPr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by Cristian Chilipirea</a:t>
            </a:r>
            <a:endParaRPr lang="ro-RO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Distributed Spanning Tree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35696" y="2115408"/>
            <a:ext cx="216024" cy="612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51520" y="1494336"/>
            <a:ext cx="25090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Initiator (leader)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635896" y="1956001"/>
            <a:ext cx="421782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Send Probe to all neighbors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Receive response from all neighbors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Compute the entire graph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Send graph to everyone</a:t>
            </a:r>
          </a:p>
        </p:txBody>
      </p:sp>
    </p:spTree>
    <p:extLst>
      <p:ext uri="{BB962C8B-B14F-4D97-AF65-F5344CB8AC3E}">
        <p14:creationId xmlns:p14="http://schemas.microsoft.com/office/powerpoint/2010/main" val="72233065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75681" y="6549106"/>
            <a:ext cx="4592637" cy="220662"/>
          </a:xfrm>
        </p:spPr>
        <p:txBody>
          <a:bodyPr/>
          <a:lstStyle/>
          <a:p>
            <a:pPr>
              <a:defRPr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by Cristian Chilipirea</a:t>
            </a:r>
            <a:endParaRPr lang="ro-RO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Distributed Spanning Tree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35696" y="2115408"/>
            <a:ext cx="216023" cy="612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51520" y="1494336"/>
            <a:ext cx="22557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Everyone else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635896" y="1956001"/>
            <a:ext cx="506420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Receive probe from someone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That someone is marked as parent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Forward probe to all neighbors except parent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Receive response from all neighbors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Merge responses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Send response to parent</a:t>
            </a:r>
          </a:p>
        </p:txBody>
      </p:sp>
    </p:spTree>
    <p:extLst>
      <p:ext uri="{BB962C8B-B14F-4D97-AF65-F5344CB8AC3E}">
        <p14:creationId xmlns:p14="http://schemas.microsoft.com/office/powerpoint/2010/main" val="220948666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75681" y="6549106"/>
            <a:ext cx="4592637" cy="220662"/>
          </a:xfrm>
        </p:spPr>
        <p:txBody>
          <a:bodyPr/>
          <a:lstStyle/>
          <a:p>
            <a:pPr>
              <a:defRPr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by Cristian Chilipirea</a:t>
            </a:r>
            <a:endParaRPr lang="ro-RO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Distributed Spanning Tree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35696" y="2115408"/>
            <a:ext cx="216024" cy="612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Person Icon by theku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3451" y="2080813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Person Icon by theku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4367" y="3957317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Person Icon by theku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192" y="3957317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Connector 2"/>
          <p:cNvCxnSpPr>
            <a:stCxn id="1026" idx="3"/>
            <a:endCxn id="6" idx="1"/>
          </p:cNvCxnSpPr>
          <p:nvPr/>
        </p:nvCxnSpPr>
        <p:spPr>
          <a:xfrm flipV="1">
            <a:off x="2051720" y="2392719"/>
            <a:ext cx="2741731" cy="2872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6" idx="3"/>
            <a:endCxn id="11" idx="0"/>
          </p:cNvCxnSpPr>
          <p:nvPr/>
        </p:nvCxnSpPr>
        <p:spPr>
          <a:xfrm>
            <a:off x="5009475" y="2392719"/>
            <a:ext cx="1398729" cy="156459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6" idx="1"/>
            <a:endCxn id="9" idx="0"/>
          </p:cNvCxnSpPr>
          <p:nvPr/>
        </p:nvCxnSpPr>
        <p:spPr>
          <a:xfrm flipH="1">
            <a:off x="3582379" y="2392719"/>
            <a:ext cx="1211072" cy="156459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9" idx="3"/>
            <a:endCxn id="11" idx="1"/>
          </p:cNvCxnSpPr>
          <p:nvPr/>
        </p:nvCxnSpPr>
        <p:spPr>
          <a:xfrm>
            <a:off x="3690391" y="4269223"/>
            <a:ext cx="260980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2051720" y="2176668"/>
            <a:ext cx="2741731" cy="28723"/>
          </a:xfrm>
          <a:prstGeom prst="line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2286235" y="1709071"/>
            <a:ext cx="19977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Send probe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601181" y="2636912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0</a:t>
            </a:r>
            <a:endParaRPr lang="en-US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4931058" y="1670308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1</a:t>
            </a:r>
            <a:endParaRPr lang="en-US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3109149" y="4499841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2</a:t>
            </a:r>
            <a:endParaRPr lang="en-US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6516216" y="4499840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3</a:t>
            </a:r>
            <a:endParaRPr lang="en-US" b="1" dirty="0"/>
          </a:p>
        </p:txBody>
      </p:sp>
      <p:graphicFrame>
        <p:nvGraphicFramePr>
          <p:cNvPr id="22" name="Table 21"/>
          <p:cNvGraphicFramePr>
            <a:graphicFrameLocks noGrp="1"/>
          </p:cNvGraphicFramePr>
          <p:nvPr>
            <p:extLst/>
          </p:nvPr>
        </p:nvGraphicFramePr>
        <p:xfrm>
          <a:off x="7433402" y="1194356"/>
          <a:ext cx="1650422" cy="1854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25211">
                  <a:extLst>
                    <a:ext uri="{9D8B030D-6E8A-4147-A177-3AD203B41FA5}">
                      <a16:colId xmlns:a16="http://schemas.microsoft.com/office/drawing/2014/main" val="3289461220"/>
                    </a:ext>
                  </a:extLst>
                </a:gridCol>
                <a:gridCol w="825211">
                  <a:extLst>
                    <a:ext uri="{9D8B030D-6E8A-4147-A177-3AD203B41FA5}">
                      <a16:colId xmlns:a16="http://schemas.microsoft.com/office/drawing/2014/main" val="14332343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Parent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57406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88051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74037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42755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2124034"/>
                  </a:ext>
                </a:extLst>
              </a:tr>
            </a:tbl>
          </a:graphicData>
        </a:graphic>
      </p:graphicFrame>
      <p:sp>
        <p:nvSpPr>
          <p:cNvPr id="23" name="TextBox 22"/>
          <p:cNvSpPr txBox="1"/>
          <p:nvPr/>
        </p:nvSpPr>
        <p:spPr>
          <a:xfrm>
            <a:off x="300186" y="4598586"/>
            <a:ext cx="395099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Node 2</a:t>
            </a:r>
          </a:p>
          <a:p>
            <a:r>
              <a:rPr lang="en-US" sz="1600" dirty="0" err="1"/>
              <a:t>Recv</a:t>
            </a:r>
            <a:r>
              <a:rPr lang="en-US" sz="1600" dirty="0"/>
              <a:t> probe</a:t>
            </a:r>
          </a:p>
          <a:p>
            <a:r>
              <a:rPr lang="en-US" sz="1600" dirty="0"/>
              <a:t>Mark parent</a:t>
            </a:r>
          </a:p>
          <a:p>
            <a:r>
              <a:rPr lang="en-US" sz="1600" dirty="0"/>
              <a:t>Send probe children</a:t>
            </a:r>
          </a:p>
          <a:p>
            <a:r>
              <a:rPr lang="en-US" sz="1600" dirty="0" err="1"/>
              <a:t>Recv</a:t>
            </a:r>
            <a:r>
              <a:rPr lang="en-US" sz="1600" dirty="0"/>
              <a:t> response children</a:t>
            </a:r>
          </a:p>
          <a:p>
            <a:r>
              <a:rPr lang="en-US" sz="1600" dirty="0"/>
              <a:t>Merge responses</a:t>
            </a:r>
          </a:p>
          <a:p>
            <a:r>
              <a:rPr lang="en-US" sz="1600" dirty="0"/>
              <a:t>Send response parent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868318" y="4581128"/>
            <a:ext cx="395099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Node 3</a:t>
            </a:r>
          </a:p>
          <a:p>
            <a:r>
              <a:rPr lang="en-US" sz="1600" dirty="0" err="1"/>
              <a:t>Recv</a:t>
            </a:r>
            <a:r>
              <a:rPr lang="en-US" sz="1600" dirty="0"/>
              <a:t> probe</a:t>
            </a:r>
          </a:p>
          <a:p>
            <a:r>
              <a:rPr lang="en-US" sz="1600" dirty="0"/>
              <a:t>Mark parent</a:t>
            </a:r>
          </a:p>
          <a:p>
            <a:r>
              <a:rPr lang="en-US" sz="1600" dirty="0"/>
              <a:t>Send probe children</a:t>
            </a:r>
          </a:p>
          <a:p>
            <a:r>
              <a:rPr lang="en-US" sz="1600" dirty="0" err="1"/>
              <a:t>Recv</a:t>
            </a:r>
            <a:r>
              <a:rPr lang="en-US" sz="1600" dirty="0"/>
              <a:t> response children</a:t>
            </a:r>
          </a:p>
          <a:p>
            <a:r>
              <a:rPr lang="en-US" sz="1600" dirty="0"/>
              <a:t>Merge responses</a:t>
            </a:r>
          </a:p>
          <a:p>
            <a:r>
              <a:rPr lang="en-US" sz="1600" dirty="0"/>
              <a:t>Send response parent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58270" y="4869160"/>
            <a:ext cx="360040" cy="18517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6581975" y="4878418"/>
            <a:ext cx="360040" cy="18517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353448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75681" y="6549106"/>
            <a:ext cx="4592637" cy="220662"/>
          </a:xfrm>
        </p:spPr>
        <p:txBody>
          <a:bodyPr/>
          <a:lstStyle/>
          <a:p>
            <a:pPr>
              <a:defRPr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by Cristian Chilipirea</a:t>
            </a:r>
            <a:endParaRPr lang="ro-RO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Distributed Spanning Tree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35696" y="2115408"/>
            <a:ext cx="216024" cy="612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Person Icon by theku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3451" y="2080813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Person Icon by theku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4367" y="3957317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Person Icon by theku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192" y="3957317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Connector 2"/>
          <p:cNvCxnSpPr>
            <a:stCxn id="1026" idx="3"/>
            <a:endCxn id="6" idx="1"/>
          </p:cNvCxnSpPr>
          <p:nvPr/>
        </p:nvCxnSpPr>
        <p:spPr>
          <a:xfrm flipV="1">
            <a:off x="2051720" y="2392719"/>
            <a:ext cx="2741731" cy="2872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6" idx="3"/>
            <a:endCxn id="11" idx="0"/>
          </p:cNvCxnSpPr>
          <p:nvPr/>
        </p:nvCxnSpPr>
        <p:spPr>
          <a:xfrm>
            <a:off x="5009475" y="2392719"/>
            <a:ext cx="1398729" cy="156459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6" idx="1"/>
            <a:endCxn id="9" idx="0"/>
          </p:cNvCxnSpPr>
          <p:nvPr/>
        </p:nvCxnSpPr>
        <p:spPr>
          <a:xfrm flipH="1">
            <a:off x="3582379" y="2392719"/>
            <a:ext cx="1211072" cy="156459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9" idx="3"/>
            <a:endCxn id="11" idx="1"/>
          </p:cNvCxnSpPr>
          <p:nvPr/>
        </p:nvCxnSpPr>
        <p:spPr>
          <a:xfrm>
            <a:off x="3690391" y="4269223"/>
            <a:ext cx="260980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3251941" y="2461886"/>
            <a:ext cx="1211072" cy="1564598"/>
          </a:xfrm>
          <a:prstGeom prst="line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5408856" y="2392718"/>
            <a:ext cx="1398729" cy="1564598"/>
          </a:xfrm>
          <a:prstGeom prst="line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 rot="2837872">
            <a:off x="5188100" y="2586543"/>
            <a:ext cx="19977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Send probe</a:t>
            </a:r>
          </a:p>
        </p:txBody>
      </p:sp>
      <p:sp>
        <p:nvSpPr>
          <p:cNvPr id="22" name="TextBox 21"/>
          <p:cNvSpPr txBox="1"/>
          <p:nvPr/>
        </p:nvSpPr>
        <p:spPr>
          <a:xfrm rot="18467616">
            <a:off x="2510229" y="2921378"/>
            <a:ext cx="19977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Send probe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601181" y="2636912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0</a:t>
            </a:r>
            <a:endParaRPr lang="en-US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4931058" y="1670308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1</a:t>
            </a:r>
            <a:endParaRPr lang="en-US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3109149" y="4499841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2</a:t>
            </a:r>
            <a:endParaRPr lang="en-US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6516216" y="4499840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3</a:t>
            </a:r>
            <a:endParaRPr lang="en-US" b="1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/>
          </p:nvPr>
        </p:nvGraphicFramePr>
        <p:xfrm>
          <a:off x="7433402" y="1194356"/>
          <a:ext cx="1650422" cy="1854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25211">
                  <a:extLst>
                    <a:ext uri="{9D8B030D-6E8A-4147-A177-3AD203B41FA5}">
                      <a16:colId xmlns:a16="http://schemas.microsoft.com/office/drawing/2014/main" val="3289461220"/>
                    </a:ext>
                  </a:extLst>
                </a:gridCol>
                <a:gridCol w="825211">
                  <a:extLst>
                    <a:ext uri="{9D8B030D-6E8A-4147-A177-3AD203B41FA5}">
                      <a16:colId xmlns:a16="http://schemas.microsoft.com/office/drawing/2014/main" val="14332343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Parent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57406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88051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74037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42755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2124034"/>
                  </a:ext>
                </a:extLst>
              </a:tr>
            </a:tbl>
          </a:graphicData>
        </a:graphic>
      </p:graphicFrame>
      <p:sp>
        <p:nvSpPr>
          <p:cNvPr id="28" name="TextBox 27"/>
          <p:cNvSpPr txBox="1"/>
          <p:nvPr/>
        </p:nvSpPr>
        <p:spPr>
          <a:xfrm>
            <a:off x="300186" y="4598586"/>
            <a:ext cx="395099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Node 2</a:t>
            </a:r>
          </a:p>
          <a:p>
            <a:r>
              <a:rPr lang="en-US" sz="1600" dirty="0" err="1"/>
              <a:t>Recv</a:t>
            </a:r>
            <a:r>
              <a:rPr lang="en-US" sz="1600" dirty="0"/>
              <a:t> probe</a:t>
            </a:r>
          </a:p>
          <a:p>
            <a:r>
              <a:rPr lang="en-US" sz="1600" dirty="0"/>
              <a:t>Mark parent</a:t>
            </a:r>
          </a:p>
          <a:p>
            <a:r>
              <a:rPr lang="en-US" sz="1600" dirty="0"/>
              <a:t>Send probe children</a:t>
            </a:r>
          </a:p>
          <a:p>
            <a:r>
              <a:rPr lang="en-US" sz="1600" dirty="0" err="1"/>
              <a:t>Recv</a:t>
            </a:r>
            <a:r>
              <a:rPr lang="en-US" sz="1600" dirty="0"/>
              <a:t> response children</a:t>
            </a:r>
          </a:p>
          <a:p>
            <a:r>
              <a:rPr lang="en-US" sz="1600" dirty="0"/>
              <a:t>Merge responses</a:t>
            </a:r>
          </a:p>
          <a:p>
            <a:r>
              <a:rPr lang="en-US" sz="1600" dirty="0"/>
              <a:t>Send response parent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868318" y="4581128"/>
            <a:ext cx="395099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Node 3</a:t>
            </a:r>
          </a:p>
          <a:p>
            <a:r>
              <a:rPr lang="en-US" sz="1600" dirty="0" err="1"/>
              <a:t>Recv</a:t>
            </a:r>
            <a:r>
              <a:rPr lang="en-US" sz="1600" dirty="0"/>
              <a:t> probe</a:t>
            </a:r>
          </a:p>
          <a:p>
            <a:r>
              <a:rPr lang="en-US" sz="1600" dirty="0"/>
              <a:t>Mark parent</a:t>
            </a:r>
          </a:p>
          <a:p>
            <a:r>
              <a:rPr lang="en-US" sz="1600" dirty="0"/>
              <a:t>Send probe children</a:t>
            </a:r>
          </a:p>
          <a:p>
            <a:r>
              <a:rPr lang="en-US" sz="1600" dirty="0" err="1"/>
              <a:t>Recv</a:t>
            </a:r>
            <a:r>
              <a:rPr lang="en-US" sz="1600" dirty="0"/>
              <a:t> response children</a:t>
            </a:r>
          </a:p>
          <a:p>
            <a:r>
              <a:rPr lang="en-US" sz="1600" dirty="0"/>
              <a:t>Merge responses</a:t>
            </a:r>
          </a:p>
          <a:p>
            <a:r>
              <a:rPr lang="en-US" sz="1600" dirty="0"/>
              <a:t>Send response parent</a:t>
            </a:r>
          </a:p>
        </p:txBody>
      </p:sp>
      <p:cxnSp>
        <p:nvCxnSpPr>
          <p:cNvPr id="30" name="Straight Arrow Connector 29"/>
          <p:cNvCxnSpPr/>
          <p:nvPr/>
        </p:nvCxnSpPr>
        <p:spPr>
          <a:xfrm flipV="1">
            <a:off x="28606" y="5157192"/>
            <a:ext cx="360040" cy="18517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6627565" y="5117381"/>
            <a:ext cx="360040" cy="18517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358271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75681" y="6549106"/>
            <a:ext cx="4592637" cy="220662"/>
          </a:xfrm>
        </p:spPr>
        <p:txBody>
          <a:bodyPr/>
          <a:lstStyle/>
          <a:p>
            <a:pPr>
              <a:defRPr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by Cristian Chilipirea</a:t>
            </a:r>
            <a:endParaRPr lang="ro-RO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Distributed Spanning Tree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35696" y="2115408"/>
            <a:ext cx="216024" cy="612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Person Icon by theku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3451" y="2080813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Person Icon by theku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4367" y="3957317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Person Icon by theku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192" y="3957317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Connector 2"/>
          <p:cNvCxnSpPr>
            <a:stCxn id="1026" idx="3"/>
            <a:endCxn id="6" idx="1"/>
          </p:cNvCxnSpPr>
          <p:nvPr/>
        </p:nvCxnSpPr>
        <p:spPr>
          <a:xfrm flipV="1">
            <a:off x="2051720" y="2392719"/>
            <a:ext cx="2741731" cy="2872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6" idx="3"/>
            <a:endCxn id="11" idx="0"/>
          </p:cNvCxnSpPr>
          <p:nvPr/>
        </p:nvCxnSpPr>
        <p:spPr>
          <a:xfrm>
            <a:off x="5009475" y="2392719"/>
            <a:ext cx="1398729" cy="156459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6" idx="1"/>
            <a:endCxn id="9" idx="0"/>
          </p:cNvCxnSpPr>
          <p:nvPr/>
        </p:nvCxnSpPr>
        <p:spPr>
          <a:xfrm flipH="1">
            <a:off x="3582379" y="2392719"/>
            <a:ext cx="1211072" cy="156459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9" idx="3"/>
            <a:endCxn id="11" idx="1"/>
          </p:cNvCxnSpPr>
          <p:nvPr/>
        </p:nvCxnSpPr>
        <p:spPr>
          <a:xfrm>
            <a:off x="3690391" y="4269223"/>
            <a:ext cx="260980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601181" y="2636912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0</a:t>
            </a:r>
            <a:endParaRPr lang="en-US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4931058" y="1670308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1</a:t>
            </a:r>
            <a:endParaRPr lang="en-US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3109149" y="4499841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2</a:t>
            </a:r>
            <a:endParaRPr lang="en-US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6516216" y="4499840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3</a:t>
            </a:r>
            <a:endParaRPr lang="en-US" b="1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/>
          </p:nvPr>
        </p:nvGraphicFramePr>
        <p:xfrm>
          <a:off x="7433402" y="1194356"/>
          <a:ext cx="1650422" cy="1854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25211">
                  <a:extLst>
                    <a:ext uri="{9D8B030D-6E8A-4147-A177-3AD203B41FA5}">
                      <a16:colId xmlns:a16="http://schemas.microsoft.com/office/drawing/2014/main" val="3289461220"/>
                    </a:ext>
                  </a:extLst>
                </a:gridCol>
                <a:gridCol w="825211">
                  <a:extLst>
                    <a:ext uri="{9D8B030D-6E8A-4147-A177-3AD203B41FA5}">
                      <a16:colId xmlns:a16="http://schemas.microsoft.com/office/drawing/2014/main" val="14332343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Parent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57406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88051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74037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42755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2124034"/>
                  </a:ext>
                </a:extLst>
              </a:tr>
            </a:tbl>
          </a:graphicData>
        </a:graphic>
      </p:graphicFrame>
      <p:sp>
        <p:nvSpPr>
          <p:cNvPr id="31" name="TextBox 30"/>
          <p:cNvSpPr txBox="1"/>
          <p:nvPr/>
        </p:nvSpPr>
        <p:spPr>
          <a:xfrm>
            <a:off x="300186" y="4598586"/>
            <a:ext cx="395099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Node 2</a:t>
            </a:r>
          </a:p>
          <a:p>
            <a:r>
              <a:rPr lang="en-US" sz="1600" dirty="0" err="1"/>
              <a:t>Recv</a:t>
            </a:r>
            <a:r>
              <a:rPr lang="en-US" sz="1600" dirty="0"/>
              <a:t> probe</a:t>
            </a:r>
          </a:p>
          <a:p>
            <a:r>
              <a:rPr lang="en-US" sz="1600" dirty="0"/>
              <a:t>Mark parent</a:t>
            </a:r>
          </a:p>
          <a:p>
            <a:r>
              <a:rPr lang="en-US" sz="1600" dirty="0"/>
              <a:t>Send probe children</a:t>
            </a:r>
          </a:p>
          <a:p>
            <a:r>
              <a:rPr lang="en-US" sz="1600" dirty="0" err="1"/>
              <a:t>Recv</a:t>
            </a:r>
            <a:r>
              <a:rPr lang="en-US" sz="1600" dirty="0"/>
              <a:t> response children</a:t>
            </a:r>
          </a:p>
          <a:p>
            <a:r>
              <a:rPr lang="en-US" sz="1600" dirty="0"/>
              <a:t>Merge responses</a:t>
            </a:r>
          </a:p>
          <a:p>
            <a:r>
              <a:rPr lang="en-US" sz="1600" dirty="0"/>
              <a:t>Send response parent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868318" y="4581128"/>
            <a:ext cx="395099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Node 3</a:t>
            </a:r>
          </a:p>
          <a:p>
            <a:r>
              <a:rPr lang="en-US" sz="1600" dirty="0" err="1"/>
              <a:t>Recv</a:t>
            </a:r>
            <a:r>
              <a:rPr lang="en-US" sz="1600" dirty="0"/>
              <a:t> probe</a:t>
            </a:r>
          </a:p>
          <a:p>
            <a:r>
              <a:rPr lang="en-US" sz="1600" dirty="0"/>
              <a:t>Mark parent</a:t>
            </a:r>
          </a:p>
          <a:p>
            <a:r>
              <a:rPr lang="en-US" sz="1600" dirty="0"/>
              <a:t>Send probe children</a:t>
            </a:r>
          </a:p>
          <a:p>
            <a:r>
              <a:rPr lang="en-US" sz="1600" dirty="0" err="1"/>
              <a:t>Recv</a:t>
            </a:r>
            <a:r>
              <a:rPr lang="en-US" sz="1600" dirty="0"/>
              <a:t> response children</a:t>
            </a:r>
          </a:p>
          <a:p>
            <a:r>
              <a:rPr lang="en-US" sz="1600" dirty="0"/>
              <a:t>Merge responses</a:t>
            </a:r>
          </a:p>
          <a:p>
            <a:r>
              <a:rPr lang="en-US" sz="1600" dirty="0"/>
              <a:t>Send response parent</a:t>
            </a:r>
          </a:p>
        </p:txBody>
      </p:sp>
      <p:cxnSp>
        <p:nvCxnSpPr>
          <p:cNvPr id="33" name="Straight Arrow Connector 32"/>
          <p:cNvCxnSpPr/>
          <p:nvPr/>
        </p:nvCxnSpPr>
        <p:spPr>
          <a:xfrm flipV="1">
            <a:off x="0" y="5414632"/>
            <a:ext cx="360040" cy="18517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V="1">
            <a:off x="6588224" y="5395480"/>
            <a:ext cx="360040" cy="18517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727126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75681" y="6549106"/>
            <a:ext cx="4592637" cy="220662"/>
          </a:xfrm>
        </p:spPr>
        <p:txBody>
          <a:bodyPr/>
          <a:lstStyle/>
          <a:p>
            <a:pPr>
              <a:defRPr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by Cristian Chilipirea</a:t>
            </a:r>
            <a:endParaRPr lang="ro-RO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Distributed Spanning Tree – Initiator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35696" y="2115408"/>
            <a:ext cx="216024" cy="612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Person Icon by theku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3451" y="2080813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Person Icon by theku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4367" y="3957317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Person Icon by theku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192" y="3957317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Connector 2"/>
          <p:cNvCxnSpPr>
            <a:stCxn id="1026" idx="3"/>
            <a:endCxn id="6" idx="1"/>
          </p:cNvCxnSpPr>
          <p:nvPr/>
        </p:nvCxnSpPr>
        <p:spPr>
          <a:xfrm flipV="1">
            <a:off x="2051720" y="2392719"/>
            <a:ext cx="2741731" cy="2872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6" idx="3"/>
            <a:endCxn id="11" idx="0"/>
          </p:cNvCxnSpPr>
          <p:nvPr/>
        </p:nvCxnSpPr>
        <p:spPr>
          <a:xfrm>
            <a:off x="5009475" y="2392719"/>
            <a:ext cx="1398729" cy="156459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6" idx="1"/>
            <a:endCxn id="9" idx="0"/>
          </p:cNvCxnSpPr>
          <p:nvPr/>
        </p:nvCxnSpPr>
        <p:spPr>
          <a:xfrm flipH="1">
            <a:off x="3582379" y="2392719"/>
            <a:ext cx="1211072" cy="156459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9" idx="3"/>
            <a:endCxn id="11" idx="1"/>
          </p:cNvCxnSpPr>
          <p:nvPr/>
        </p:nvCxnSpPr>
        <p:spPr>
          <a:xfrm>
            <a:off x="3690391" y="4269223"/>
            <a:ext cx="260980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601181" y="2636912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0</a:t>
            </a:r>
            <a:endParaRPr lang="en-US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4931058" y="1670308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1</a:t>
            </a:r>
            <a:endParaRPr lang="en-US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3109149" y="4499841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2</a:t>
            </a:r>
            <a:endParaRPr lang="en-US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6516216" y="4499840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3</a:t>
            </a:r>
            <a:endParaRPr lang="en-US" b="1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7433402" y="1194356"/>
          <a:ext cx="1650422" cy="1854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25211">
                  <a:extLst>
                    <a:ext uri="{9D8B030D-6E8A-4147-A177-3AD203B41FA5}">
                      <a16:colId xmlns:a16="http://schemas.microsoft.com/office/drawing/2014/main" val="3289461220"/>
                    </a:ext>
                  </a:extLst>
                </a:gridCol>
                <a:gridCol w="825211">
                  <a:extLst>
                    <a:ext uri="{9D8B030D-6E8A-4147-A177-3AD203B41FA5}">
                      <a16:colId xmlns:a16="http://schemas.microsoft.com/office/drawing/2014/main" val="14332343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Parent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57406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88051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74037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42755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2124034"/>
                  </a:ext>
                </a:extLst>
              </a:tr>
            </a:tbl>
          </a:graphicData>
        </a:graphic>
      </p:graphicFrame>
      <p:cxnSp>
        <p:nvCxnSpPr>
          <p:cNvPr id="27" name="Straight Connector 26"/>
          <p:cNvCxnSpPr/>
          <p:nvPr/>
        </p:nvCxnSpPr>
        <p:spPr>
          <a:xfrm>
            <a:off x="3690391" y="4500383"/>
            <a:ext cx="2609801" cy="0"/>
          </a:xfrm>
          <a:prstGeom prst="line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3690391" y="3985185"/>
            <a:ext cx="2609801" cy="0"/>
          </a:xfrm>
          <a:prstGeom prst="line">
            <a:avLst/>
          </a:prstGeom>
          <a:ln w="38100">
            <a:solidFill>
              <a:schemeClr val="tx1"/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3946271" y="3547377"/>
            <a:ext cx="19977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Send probe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946271" y="4499839"/>
            <a:ext cx="19977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Send probe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300186" y="4598586"/>
            <a:ext cx="395099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Node 2</a:t>
            </a:r>
          </a:p>
          <a:p>
            <a:r>
              <a:rPr lang="en-US" sz="1600" dirty="0" err="1"/>
              <a:t>Recv</a:t>
            </a:r>
            <a:r>
              <a:rPr lang="en-US" sz="1600" dirty="0"/>
              <a:t> probe</a:t>
            </a:r>
          </a:p>
          <a:p>
            <a:r>
              <a:rPr lang="en-US" sz="1600" dirty="0"/>
              <a:t>Mark parent</a:t>
            </a:r>
          </a:p>
          <a:p>
            <a:r>
              <a:rPr lang="en-US" sz="1600" dirty="0"/>
              <a:t>Send probe children</a:t>
            </a:r>
          </a:p>
          <a:p>
            <a:r>
              <a:rPr lang="en-US" sz="1600" dirty="0" err="1"/>
              <a:t>Recv</a:t>
            </a:r>
            <a:r>
              <a:rPr lang="en-US" sz="1600" dirty="0"/>
              <a:t> response children</a:t>
            </a:r>
          </a:p>
          <a:p>
            <a:r>
              <a:rPr lang="en-US" sz="1600" dirty="0"/>
              <a:t>Merge responses</a:t>
            </a:r>
          </a:p>
          <a:p>
            <a:r>
              <a:rPr lang="en-US" sz="1600" dirty="0"/>
              <a:t>Send response parent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868318" y="4581128"/>
            <a:ext cx="395099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Node 3</a:t>
            </a:r>
          </a:p>
          <a:p>
            <a:r>
              <a:rPr lang="en-US" sz="1600" dirty="0" err="1"/>
              <a:t>Recv</a:t>
            </a:r>
            <a:r>
              <a:rPr lang="en-US" sz="1600" dirty="0"/>
              <a:t> probe</a:t>
            </a:r>
          </a:p>
          <a:p>
            <a:r>
              <a:rPr lang="en-US" sz="1600" dirty="0"/>
              <a:t>Mark parent</a:t>
            </a:r>
          </a:p>
          <a:p>
            <a:r>
              <a:rPr lang="en-US" sz="1600" dirty="0"/>
              <a:t>Send probe children</a:t>
            </a:r>
          </a:p>
          <a:p>
            <a:r>
              <a:rPr lang="en-US" sz="1600" dirty="0" err="1"/>
              <a:t>Recv</a:t>
            </a:r>
            <a:r>
              <a:rPr lang="en-US" sz="1600" dirty="0"/>
              <a:t> response children</a:t>
            </a:r>
          </a:p>
          <a:p>
            <a:r>
              <a:rPr lang="en-US" sz="1600" dirty="0"/>
              <a:t>Merge responses</a:t>
            </a:r>
          </a:p>
          <a:p>
            <a:r>
              <a:rPr lang="en-US" sz="1600" dirty="0"/>
              <a:t>Send response parent</a:t>
            </a:r>
          </a:p>
        </p:txBody>
      </p:sp>
      <p:cxnSp>
        <p:nvCxnSpPr>
          <p:cNvPr id="33" name="Straight Arrow Connector 32"/>
          <p:cNvCxnSpPr/>
          <p:nvPr/>
        </p:nvCxnSpPr>
        <p:spPr>
          <a:xfrm flipV="1">
            <a:off x="0" y="5877272"/>
            <a:ext cx="360040" cy="18517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V="1">
            <a:off x="6588224" y="5837841"/>
            <a:ext cx="360040" cy="18517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94886" y="1090235"/>
            <a:ext cx="69749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2 and 3 treat each others probes as responses</a:t>
            </a:r>
          </a:p>
        </p:txBody>
      </p:sp>
    </p:spTree>
    <p:extLst>
      <p:ext uri="{BB962C8B-B14F-4D97-AF65-F5344CB8AC3E}">
        <p14:creationId xmlns:p14="http://schemas.microsoft.com/office/powerpoint/2010/main" val="404374571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75681" y="6549106"/>
            <a:ext cx="4592637" cy="220662"/>
          </a:xfrm>
        </p:spPr>
        <p:txBody>
          <a:bodyPr/>
          <a:lstStyle/>
          <a:p>
            <a:pPr>
              <a:defRPr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by Cristian Chilipirea</a:t>
            </a:r>
            <a:endParaRPr lang="ro-RO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Distributed Spanning Tree – Initiator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35696" y="2115408"/>
            <a:ext cx="216024" cy="612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Person Icon by theku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3451" y="2080813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Person Icon by theku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4367" y="3957317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Person Icon by theku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192" y="3957317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Connector 2"/>
          <p:cNvCxnSpPr>
            <a:stCxn id="1026" idx="3"/>
            <a:endCxn id="6" idx="1"/>
          </p:cNvCxnSpPr>
          <p:nvPr/>
        </p:nvCxnSpPr>
        <p:spPr>
          <a:xfrm flipV="1">
            <a:off x="2051720" y="2392719"/>
            <a:ext cx="2741731" cy="2872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6" idx="3"/>
            <a:endCxn id="11" idx="0"/>
          </p:cNvCxnSpPr>
          <p:nvPr/>
        </p:nvCxnSpPr>
        <p:spPr>
          <a:xfrm>
            <a:off x="5009475" y="2392719"/>
            <a:ext cx="1398729" cy="156459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6" idx="1"/>
            <a:endCxn id="9" idx="0"/>
          </p:cNvCxnSpPr>
          <p:nvPr/>
        </p:nvCxnSpPr>
        <p:spPr>
          <a:xfrm flipH="1">
            <a:off x="3582379" y="2392719"/>
            <a:ext cx="1211072" cy="156459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9" idx="3"/>
            <a:endCxn id="11" idx="1"/>
          </p:cNvCxnSpPr>
          <p:nvPr/>
        </p:nvCxnSpPr>
        <p:spPr>
          <a:xfrm>
            <a:off x="3690391" y="4269223"/>
            <a:ext cx="260980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601181" y="2636912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0</a:t>
            </a:r>
            <a:endParaRPr lang="en-US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4931058" y="1670308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1</a:t>
            </a:r>
            <a:endParaRPr lang="en-US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3109149" y="4499841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2</a:t>
            </a:r>
            <a:endParaRPr lang="en-US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6516216" y="4499840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3</a:t>
            </a:r>
            <a:endParaRPr lang="en-US" b="1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7433402" y="1194356"/>
          <a:ext cx="1650422" cy="1854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25211">
                  <a:extLst>
                    <a:ext uri="{9D8B030D-6E8A-4147-A177-3AD203B41FA5}">
                      <a16:colId xmlns:a16="http://schemas.microsoft.com/office/drawing/2014/main" val="3289461220"/>
                    </a:ext>
                  </a:extLst>
                </a:gridCol>
                <a:gridCol w="825211">
                  <a:extLst>
                    <a:ext uri="{9D8B030D-6E8A-4147-A177-3AD203B41FA5}">
                      <a16:colId xmlns:a16="http://schemas.microsoft.com/office/drawing/2014/main" val="14332343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Parent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57406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88051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74037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42755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2124034"/>
                  </a:ext>
                </a:extLst>
              </a:tr>
            </a:tbl>
          </a:graphicData>
        </a:graphic>
      </p:graphicFrame>
      <p:cxnSp>
        <p:nvCxnSpPr>
          <p:cNvPr id="27" name="Straight Connector 26"/>
          <p:cNvCxnSpPr/>
          <p:nvPr/>
        </p:nvCxnSpPr>
        <p:spPr>
          <a:xfrm>
            <a:off x="3690391" y="4500383"/>
            <a:ext cx="2609801" cy="0"/>
          </a:xfrm>
          <a:prstGeom prst="line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3690391" y="3985185"/>
            <a:ext cx="2609801" cy="0"/>
          </a:xfrm>
          <a:prstGeom prst="line">
            <a:avLst/>
          </a:prstGeom>
          <a:ln w="38100">
            <a:solidFill>
              <a:schemeClr val="tx1"/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3946271" y="3547377"/>
            <a:ext cx="19977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Send probe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946271" y="4499839"/>
            <a:ext cx="19977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Send probe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300186" y="4598586"/>
            <a:ext cx="395099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Node 2</a:t>
            </a:r>
          </a:p>
          <a:p>
            <a:r>
              <a:rPr lang="en-US" sz="1600" dirty="0" err="1"/>
              <a:t>Recv</a:t>
            </a:r>
            <a:r>
              <a:rPr lang="en-US" sz="1600" dirty="0"/>
              <a:t> probe</a:t>
            </a:r>
          </a:p>
          <a:p>
            <a:r>
              <a:rPr lang="en-US" sz="1600" dirty="0"/>
              <a:t>Mark parent</a:t>
            </a:r>
          </a:p>
          <a:p>
            <a:r>
              <a:rPr lang="en-US" sz="1600" dirty="0"/>
              <a:t>Send probe children</a:t>
            </a:r>
          </a:p>
          <a:p>
            <a:r>
              <a:rPr lang="en-US" sz="1600" dirty="0" err="1"/>
              <a:t>Recv</a:t>
            </a:r>
            <a:r>
              <a:rPr lang="en-US" sz="1600" dirty="0"/>
              <a:t> response children</a:t>
            </a:r>
          </a:p>
          <a:p>
            <a:r>
              <a:rPr lang="en-US" sz="1600" dirty="0"/>
              <a:t>Merge responses</a:t>
            </a:r>
          </a:p>
          <a:p>
            <a:r>
              <a:rPr lang="en-US" sz="1600" dirty="0"/>
              <a:t>Send response parent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868318" y="4581128"/>
            <a:ext cx="395099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Node 3</a:t>
            </a:r>
          </a:p>
          <a:p>
            <a:r>
              <a:rPr lang="en-US" sz="1600" dirty="0" err="1"/>
              <a:t>Recv</a:t>
            </a:r>
            <a:r>
              <a:rPr lang="en-US" sz="1600" dirty="0"/>
              <a:t> probe</a:t>
            </a:r>
          </a:p>
          <a:p>
            <a:r>
              <a:rPr lang="en-US" sz="1600" dirty="0"/>
              <a:t>Mark parent</a:t>
            </a:r>
          </a:p>
          <a:p>
            <a:r>
              <a:rPr lang="en-US" sz="1600" dirty="0"/>
              <a:t>Send probe children</a:t>
            </a:r>
          </a:p>
          <a:p>
            <a:r>
              <a:rPr lang="en-US" sz="1600" dirty="0" err="1"/>
              <a:t>Recv</a:t>
            </a:r>
            <a:r>
              <a:rPr lang="en-US" sz="1600" dirty="0"/>
              <a:t> response children</a:t>
            </a:r>
          </a:p>
          <a:p>
            <a:r>
              <a:rPr lang="en-US" sz="1600" dirty="0"/>
              <a:t>Merge responses</a:t>
            </a:r>
          </a:p>
          <a:p>
            <a:r>
              <a:rPr lang="en-US" sz="1600" dirty="0"/>
              <a:t>Send response parent</a:t>
            </a:r>
          </a:p>
        </p:txBody>
      </p:sp>
      <p:cxnSp>
        <p:nvCxnSpPr>
          <p:cNvPr id="33" name="Straight Arrow Connector 32"/>
          <p:cNvCxnSpPr/>
          <p:nvPr/>
        </p:nvCxnSpPr>
        <p:spPr>
          <a:xfrm flipV="1">
            <a:off x="0" y="5877272"/>
            <a:ext cx="360040" cy="18517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V="1">
            <a:off x="6588224" y="5837841"/>
            <a:ext cx="360040" cy="18517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94887" y="1090235"/>
            <a:ext cx="68533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400" b="1" dirty="0"/>
              <a:t>Funcționează doar dacă proba are același format ca ecou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13862586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75681" y="6549106"/>
            <a:ext cx="4592637" cy="220662"/>
          </a:xfrm>
        </p:spPr>
        <p:txBody>
          <a:bodyPr/>
          <a:lstStyle/>
          <a:p>
            <a:pPr>
              <a:defRPr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by Cristian Chilipirea</a:t>
            </a:r>
            <a:endParaRPr lang="ro-RO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Distributed Spanning Tree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35696" y="2115408"/>
            <a:ext cx="216024" cy="612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Person Icon by theku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3451" y="2080813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Person Icon by theku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4367" y="3957317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Person Icon by theku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192" y="3957317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Connector 2"/>
          <p:cNvCxnSpPr>
            <a:stCxn id="1026" idx="3"/>
            <a:endCxn id="6" idx="1"/>
          </p:cNvCxnSpPr>
          <p:nvPr/>
        </p:nvCxnSpPr>
        <p:spPr>
          <a:xfrm flipV="1">
            <a:off x="2051720" y="2392719"/>
            <a:ext cx="2741731" cy="2872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6" idx="3"/>
            <a:endCxn id="11" idx="0"/>
          </p:cNvCxnSpPr>
          <p:nvPr/>
        </p:nvCxnSpPr>
        <p:spPr>
          <a:xfrm>
            <a:off x="5009475" y="2392719"/>
            <a:ext cx="1398729" cy="156459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6" idx="1"/>
            <a:endCxn id="9" idx="0"/>
          </p:cNvCxnSpPr>
          <p:nvPr/>
        </p:nvCxnSpPr>
        <p:spPr>
          <a:xfrm flipH="1">
            <a:off x="3582379" y="2392719"/>
            <a:ext cx="1211072" cy="156459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9" idx="3"/>
            <a:endCxn id="11" idx="1"/>
          </p:cNvCxnSpPr>
          <p:nvPr/>
        </p:nvCxnSpPr>
        <p:spPr>
          <a:xfrm>
            <a:off x="3690391" y="4269223"/>
            <a:ext cx="260980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601181" y="2636912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0</a:t>
            </a:r>
            <a:endParaRPr lang="en-US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4931058" y="1670308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1</a:t>
            </a:r>
            <a:endParaRPr lang="en-US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3109149" y="4499841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2</a:t>
            </a:r>
            <a:endParaRPr lang="en-US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6516216" y="4499840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3</a:t>
            </a:r>
            <a:endParaRPr lang="en-US" b="1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7433402" y="1194356"/>
          <a:ext cx="1650422" cy="1854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25211">
                  <a:extLst>
                    <a:ext uri="{9D8B030D-6E8A-4147-A177-3AD203B41FA5}">
                      <a16:colId xmlns:a16="http://schemas.microsoft.com/office/drawing/2014/main" val="3289461220"/>
                    </a:ext>
                  </a:extLst>
                </a:gridCol>
                <a:gridCol w="825211">
                  <a:extLst>
                    <a:ext uri="{9D8B030D-6E8A-4147-A177-3AD203B41FA5}">
                      <a16:colId xmlns:a16="http://schemas.microsoft.com/office/drawing/2014/main" val="14332343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Parent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57406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88051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74037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42755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2124034"/>
                  </a:ext>
                </a:extLst>
              </a:tr>
            </a:tbl>
          </a:graphicData>
        </a:graphic>
      </p:graphicFrame>
      <p:sp>
        <p:nvSpPr>
          <p:cNvPr id="31" name="TextBox 30"/>
          <p:cNvSpPr txBox="1"/>
          <p:nvPr/>
        </p:nvSpPr>
        <p:spPr>
          <a:xfrm>
            <a:off x="300186" y="4598586"/>
            <a:ext cx="395099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Node 2</a:t>
            </a:r>
          </a:p>
          <a:p>
            <a:r>
              <a:rPr lang="en-US" sz="1600" dirty="0" err="1"/>
              <a:t>Recv</a:t>
            </a:r>
            <a:r>
              <a:rPr lang="en-US" sz="1600" dirty="0"/>
              <a:t> probe</a:t>
            </a:r>
          </a:p>
          <a:p>
            <a:r>
              <a:rPr lang="en-US" sz="1600" dirty="0"/>
              <a:t>Mark parent</a:t>
            </a:r>
          </a:p>
          <a:p>
            <a:r>
              <a:rPr lang="en-US" sz="1600" dirty="0"/>
              <a:t>Send probe children</a:t>
            </a:r>
          </a:p>
          <a:p>
            <a:r>
              <a:rPr lang="en-US" sz="1600" dirty="0" err="1"/>
              <a:t>Recv</a:t>
            </a:r>
            <a:r>
              <a:rPr lang="en-US" sz="1600" dirty="0"/>
              <a:t> response children</a:t>
            </a:r>
          </a:p>
          <a:p>
            <a:r>
              <a:rPr lang="en-US" sz="1600" dirty="0"/>
              <a:t>Merge responses</a:t>
            </a:r>
          </a:p>
          <a:p>
            <a:r>
              <a:rPr lang="en-US" sz="1600" dirty="0"/>
              <a:t>Send response parent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868318" y="4581128"/>
            <a:ext cx="395099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Node 3</a:t>
            </a:r>
          </a:p>
          <a:p>
            <a:r>
              <a:rPr lang="en-US" sz="1600" dirty="0" err="1"/>
              <a:t>Recv</a:t>
            </a:r>
            <a:r>
              <a:rPr lang="en-US" sz="1600" dirty="0"/>
              <a:t> probe</a:t>
            </a:r>
          </a:p>
          <a:p>
            <a:r>
              <a:rPr lang="en-US" sz="1600" dirty="0"/>
              <a:t>Mark parent</a:t>
            </a:r>
          </a:p>
          <a:p>
            <a:r>
              <a:rPr lang="en-US" sz="1600" dirty="0"/>
              <a:t>Send probe children</a:t>
            </a:r>
          </a:p>
          <a:p>
            <a:r>
              <a:rPr lang="en-US" sz="1600" dirty="0" err="1"/>
              <a:t>Recv</a:t>
            </a:r>
            <a:r>
              <a:rPr lang="en-US" sz="1600" dirty="0"/>
              <a:t> response children</a:t>
            </a:r>
          </a:p>
          <a:p>
            <a:r>
              <a:rPr lang="en-US" sz="1600" dirty="0"/>
              <a:t>Merge responses</a:t>
            </a:r>
          </a:p>
          <a:p>
            <a:r>
              <a:rPr lang="en-US" sz="1600" dirty="0"/>
              <a:t>Send response parent</a:t>
            </a:r>
          </a:p>
        </p:txBody>
      </p:sp>
      <p:cxnSp>
        <p:nvCxnSpPr>
          <p:cNvPr id="33" name="Straight Arrow Connector 32"/>
          <p:cNvCxnSpPr/>
          <p:nvPr/>
        </p:nvCxnSpPr>
        <p:spPr>
          <a:xfrm flipV="1">
            <a:off x="0" y="6309320"/>
            <a:ext cx="360040" cy="18517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V="1">
            <a:off x="6588224" y="6290803"/>
            <a:ext cx="360040" cy="18517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H="1">
            <a:off x="3251941" y="2461886"/>
            <a:ext cx="1211072" cy="1564598"/>
          </a:xfrm>
          <a:prstGeom prst="line">
            <a:avLst/>
          </a:prstGeom>
          <a:ln w="38100">
            <a:solidFill>
              <a:schemeClr val="tx1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5408856" y="2392718"/>
            <a:ext cx="1398729" cy="1564598"/>
          </a:xfrm>
          <a:prstGeom prst="line">
            <a:avLst/>
          </a:prstGeom>
          <a:ln w="38100">
            <a:solidFill>
              <a:schemeClr val="tx1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 rot="2837872">
            <a:off x="5108322" y="2768721"/>
            <a:ext cx="24935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Send response</a:t>
            </a:r>
          </a:p>
        </p:txBody>
      </p:sp>
      <p:sp>
        <p:nvSpPr>
          <p:cNvPr id="38" name="TextBox 37"/>
          <p:cNvSpPr txBox="1"/>
          <p:nvPr/>
        </p:nvSpPr>
        <p:spPr>
          <a:xfrm rot="18467616">
            <a:off x="2185100" y="3089917"/>
            <a:ext cx="24749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Send response</a:t>
            </a:r>
          </a:p>
        </p:txBody>
      </p:sp>
    </p:spTree>
    <p:extLst>
      <p:ext uri="{BB962C8B-B14F-4D97-AF65-F5344CB8AC3E}">
        <p14:creationId xmlns:p14="http://schemas.microsoft.com/office/powerpoint/2010/main" val="17450853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4C9E9-AB3B-45AB-9C96-0A9CFE787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Care este cel mai mare sistem distribuit?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358848-8387-4C6A-A724-C6D8509AA1A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ro-RO" dirty="0"/>
              <a:t>Florin Pop – </a:t>
            </a:r>
            <a:r>
              <a:rPr lang="ro-RO" altLang="ro-RO" dirty="0"/>
              <a:t>Cristian Chilipirea</a:t>
            </a:r>
            <a:endParaRPr lang="en-US" altLang="ro-RO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7248F04-E377-4BED-8E35-99C14446CA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9460" y="1240797"/>
            <a:ext cx="5205080" cy="5205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7841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75681" y="6549106"/>
            <a:ext cx="4592637" cy="220662"/>
          </a:xfrm>
        </p:spPr>
        <p:txBody>
          <a:bodyPr/>
          <a:lstStyle/>
          <a:p>
            <a:pPr>
              <a:defRPr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by Cristian Chilipirea</a:t>
            </a:r>
            <a:endParaRPr lang="ro-RO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Distributed Spanning Tree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35696" y="2115408"/>
            <a:ext cx="216024" cy="612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Person Icon by theku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3451" y="2080813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Person Icon by theku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4367" y="3957317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Person Icon by theku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192" y="3957317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Connector 2"/>
          <p:cNvCxnSpPr>
            <a:stCxn id="1026" idx="3"/>
            <a:endCxn id="6" idx="1"/>
          </p:cNvCxnSpPr>
          <p:nvPr/>
        </p:nvCxnSpPr>
        <p:spPr>
          <a:xfrm flipV="1">
            <a:off x="2051720" y="2392719"/>
            <a:ext cx="2741731" cy="2872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6" idx="3"/>
            <a:endCxn id="11" idx="0"/>
          </p:cNvCxnSpPr>
          <p:nvPr/>
        </p:nvCxnSpPr>
        <p:spPr>
          <a:xfrm>
            <a:off x="5009475" y="2392719"/>
            <a:ext cx="1398729" cy="156459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6" idx="1"/>
            <a:endCxn id="9" idx="0"/>
          </p:cNvCxnSpPr>
          <p:nvPr/>
        </p:nvCxnSpPr>
        <p:spPr>
          <a:xfrm flipH="1">
            <a:off x="3582379" y="2392719"/>
            <a:ext cx="1211072" cy="156459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9" idx="3"/>
            <a:endCxn id="11" idx="1"/>
          </p:cNvCxnSpPr>
          <p:nvPr/>
        </p:nvCxnSpPr>
        <p:spPr>
          <a:xfrm>
            <a:off x="3690391" y="4269223"/>
            <a:ext cx="260980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601181" y="2636912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0</a:t>
            </a:r>
            <a:endParaRPr lang="en-US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4931058" y="1670308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1</a:t>
            </a:r>
            <a:endParaRPr lang="en-US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3109149" y="4499841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2</a:t>
            </a:r>
            <a:endParaRPr lang="en-US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6516216" y="4499840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3</a:t>
            </a:r>
            <a:endParaRPr lang="en-US" b="1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7433402" y="1194356"/>
          <a:ext cx="1650422" cy="1854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25211">
                  <a:extLst>
                    <a:ext uri="{9D8B030D-6E8A-4147-A177-3AD203B41FA5}">
                      <a16:colId xmlns:a16="http://schemas.microsoft.com/office/drawing/2014/main" val="3289461220"/>
                    </a:ext>
                  </a:extLst>
                </a:gridCol>
                <a:gridCol w="825211">
                  <a:extLst>
                    <a:ext uri="{9D8B030D-6E8A-4147-A177-3AD203B41FA5}">
                      <a16:colId xmlns:a16="http://schemas.microsoft.com/office/drawing/2014/main" val="14332343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Parent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57406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88051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74037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42755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2124034"/>
                  </a:ext>
                </a:extLst>
              </a:tr>
            </a:tbl>
          </a:graphicData>
        </a:graphic>
      </p:graphicFrame>
      <p:sp>
        <p:nvSpPr>
          <p:cNvPr id="31" name="TextBox 30"/>
          <p:cNvSpPr txBox="1"/>
          <p:nvPr/>
        </p:nvSpPr>
        <p:spPr>
          <a:xfrm>
            <a:off x="300186" y="4598586"/>
            <a:ext cx="395099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Node 2</a:t>
            </a:r>
          </a:p>
          <a:p>
            <a:r>
              <a:rPr lang="en-US" sz="1600" dirty="0" err="1"/>
              <a:t>Recv</a:t>
            </a:r>
            <a:r>
              <a:rPr lang="en-US" sz="1600" dirty="0"/>
              <a:t> probe</a:t>
            </a:r>
          </a:p>
          <a:p>
            <a:r>
              <a:rPr lang="en-US" sz="1600" dirty="0"/>
              <a:t>Mark parent</a:t>
            </a:r>
          </a:p>
          <a:p>
            <a:r>
              <a:rPr lang="en-US" sz="1600" dirty="0"/>
              <a:t>Send probe children</a:t>
            </a:r>
          </a:p>
          <a:p>
            <a:r>
              <a:rPr lang="en-US" sz="1600" dirty="0" err="1"/>
              <a:t>Recv</a:t>
            </a:r>
            <a:r>
              <a:rPr lang="en-US" sz="1600" dirty="0"/>
              <a:t> response children</a:t>
            </a:r>
          </a:p>
          <a:p>
            <a:r>
              <a:rPr lang="en-US" sz="1600" dirty="0"/>
              <a:t>Merge responses</a:t>
            </a:r>
          </a:p>
          <a:p>
            <a:r>
              <a:rPr lang="en-US" sz="1600" dirty="0"/>
              <a:t>Send response parent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868318" y="4581128"/>
            <a:ext cx="395099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Node 3</a:t>
            </a:r>
          </a:p>
          <a:p>
            <a:r>
              <a:rPr lang="en-US" sz="1600" dirty="0" err="1"/>
              <a:t>Recv</a:t>
            </a:r>
            <a:r>
              <a:rPr lang="en-US" sz="1600" dirty="0"/>
              <a:t> probe</a:t>
            </a:r>
          </a:p>
          <a:p>
            <a:r>
              <a:rPr lang="en-US" sz="1600" dirty="0"/>
              <a:t>Mark parent</a:t>
            </a:r>
          </a:p>
          <a:p>
            <a:r>
              <a:rPr lang="en-US" sz="1600" dirty="0"/>
              <a:t>Send probe children</a:t>
            </a:r>
          </a:p>
          <a:p>
            <a:r>
              <a:rPr lang="en-US" sz="1600" dirty="0" err="1"/>
              <a:t>Recv</a:t>
            </a:r>
            <a:r>
              <a:rPr lang="en-US" sz="1600" dirty="0"/>
              <a:t> response children</a:t>
            </a:r>
          </a:p>
          <a:p>
            <a:r>
              <a:rPr lang="en-US" sz="1600" dirty="0"/>
              <a:t>Merge responses</a:t>
            </a:r>
          </a:p>
          <a:p>
            <a:r>
              <a:rPr lang="en-US" sz="1600" dirty="0"/>
              <a:t>Send response parent</a:t>
            </a:r>
          </a:p>
        </p:txBody>
      </p:sp>
      <p:cxnSp>
        <p:nvCxnSpPr>
          <p:cNvPr id="33" name="Straight Arrow Connector 32"/>
          <p:cNvCxnSpPr/>
          <p:nvPr/>
        </p:nvCxnSpPr>
        <p:spPr>
          <a:xfrm flipV="1">
            <a:off x="0" y="6309320"/>
            <a:ext cx="360040" cy="18517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V="1">
            <a:off x="6588224" y="6290803"/>
            <a:ext cx="360040" cy="18517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V="1">
            <a:off x="2051720" y="2176668"/>
            <a:ext cx="2741731" cy="28723"/>
          </a:xfrm>
          <a:prstGeom prst="line">
            <a:avLst/>
          </a:prstGeom>
          <a:ln w="38100">
            <a:solidFill>
              <a:schemeClr val="tx1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2286235" y="1709071"/>
            <a:ext cx="23992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Send response</a:t>
            </a:r>
          </a:p>
        </p:txBody>
      </p:sp>
    </p:spTree>
    <p:extLst>
      <p:ext uri="{BB962C8B-B14F-4D97-AF65-F5344CB8AC3E}">
        <p14:creationId xmlns:p14="http://schemas.microsoft.com/office/powerpoint/2010/main" val="88287328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75681" y="6549106"/>
            <a:ext cx="4592637" cy="220662"/>
          </a:xfrm>
        </p:spPr>
        <p:txBody>
          <a:bodyPr/>
          <a:lstStyle/>
          <a:p>
            <a:pPr>
              <a:defRPr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by Cristian Chilipirea</a:t>
            </a:r>
            <a:endParaRPr lang="ro-RO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Distributed Spanning Tree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35696" y="2115408"/>
            <a:ext cx="216024" cy="612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1601181" y="2636912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0</a:t>
            </a:r>
            <a:endParaRPr lang="en-US" b="1" dirty="0"/>
          </a:p>
        </p:txBody>
      </p:sp>
      <p:sp>
        <p:nvSpPr>
          <p:cNvPr id="28" name="TextBox 27"/>
          <p:cNvSpPr txBox="1"/>
          <p:nvPr/>
        </p:nvSpPr>
        <p:spPr>
          <a:xfrm>
            <a:off x="2421004" y="2265810"/>
            <a:ext cx="43019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400" b="1" dirty="0"/>
              <a:t>Cum alegem inițiatorul?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78919322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75681" y="6549106"/>
            <a:ext cx="4592637" cy="220662"/>
          </a:xfrm>
        </p:spPr>
        <p:txBody>
          <a:bodyPr/>
          <a:lstStyle/>
          <a:p>
            <a:pPr>
              <a:defRPr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by Cristian Chilipirea</a:t>
            </a:r>
            <a:endParaRPr lang="ro-RO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Distributed Spanning Tree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35696" y="2115408"/>
            <a:ext cx="216024" cy="612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1601181" y="2636912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0</a:t>
            </a:r>
            <a:endParaRPr lang="en-US" b="1" dirty="0"/>
          </a:p>
        </p:txBody>
      </p:sp>
      <p:sp>
        <p:nvSpPr>
          <p:cNvPr id="28" name="TextBox 27"/>
          <p:cNvSpPr txBox="1"/>
          <p:nvPr/>
        </p:nvSpPr>
        <p:spPr>
          <a:xfrm>
            <a:off x="2421004" y="2265810"/>
            <a:ext cx="54034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400" b="1" dirty="0"/>
              <a:t>Cum alegem inițiatorul?</a:t>
            </a:r>
          </a:p>
          <a:p>
            <a:r>
              <a:rPr lang="ro-RO" sz="2400" b="1" dirty="0"/>
              <a:t>Cursurile viitoare – </a:t>
            </a:r>
          </a:p>
          <a:p>
            <a:r>
              <a:rPr lang="ro-RO" sz="2400" b="1" dirty="0"/>
              <a:t>	Algoritm Alegerea liderului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54417962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75681" y="6549106"/>
            <a:ext cx="4592637" cy="220662"/>
          </a:xfrm>
        </p:spPr>
        <p:txBody>
          <a:bodyPr/>
          <a:lstStyle/>
          <a:p>
            <a:pPr>
              <a:defRPr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by Cristian Chilipirea</a:t>
            </a:r>
            <a:endParaRPr lang="ro-RO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Distributed Spanning Tree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2421004" y="2265810"/>
            <a:ext cx="54034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400" b="1" dirty="0"/>
              <a:t>Avantajul acestui algoritm?</a:t>
            </a:r>
          </a:p>
          <a:p>
            <a:r>
              <a:rPr lang="ro-RO" sz="2400" b="1" dirty="0"/>
              <a:t>Comunicație full sincronă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23872252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32C948-B435-4D59-A669-18DF7195FE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8ADBE5-3753-4672-98CE-0703319977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FEBE6C-2B60-4201-B846-D8BFCB594CC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ro-RO"/>
              <a:t>Florin Pop – </a:t>
            </a:r>
            <a:r>
              <a:rPr lang="ro-RO" altLang="ro-RO"/>
              <a:t>Cristian Chilipirea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246654643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06A21-9C56-4213-99FF-33D9C95D3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Stabilirea Topologiei IP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2C7B60-AC47-4517-9FBA-7D3011A234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o-RO" sz="3200" dirty="0"/>
              <a:t>În alte cuvinte: stabilirea rutelor și tabelelor de rutare.</a:t>
            </a:r>
            <a:endParaRPr lang="en-US" sz="32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EDE80AC-AB29-46EB-99E6-73B8DB04546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ro-RO"/>
              <a:t>Florin Pop – </a:t>
            </a:r>
            <a:r>
              <a:rPr lang="ro-RO" altLang="ro-RO"/>
              <a:t>Cristian Chilipirea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11667776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06A21-9C56-4213-99FF-33D9C95D3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Algoritmi de stabilire rute în IP?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EDE80AC-AB29-46EB-99E6-73B8DB04546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ro-RO"/>
              <a:t>Florin Pop – </a:t>
            </a:r>
            <a:r>
              <a:rPr lang="ro-RO" altLang="ro-RO"/>
              <a:t>Cristian Chilipirea</a:t>
            </a:r>
            <a:endParaRPr lang="en-US" altLang="ro-RO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CDDAAAA-637D-4B93-B1C3-F106ED1208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601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06A21-9C56-4213-99FF-33D9C95D3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Algoritmi de stabilire rute în IP?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2C7B60-AC47-4517-9FBA-7D3011A234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o-RO" sz="3200" dirty="0"/>
              <a:t>BGP</a:t>
            </a:r>
          </a:p>
          <a:p>
            <a:r>
              <a:rPr lang="ro-RO" sz="3200" dirty="0"/>
              <a:t>RIP</a:t>
            </a:r>
          </a:p>
          <a:p>
            <a:r>
              <a:rPr lang="ro-RO" sz="3200" dirty="0"/>
              <a:t>IGRP</a:t>
            </a:r>
          </a:p>
          <a:p>
            <a:r>
              <a:rPr lang="ro-RO" sz="3200" dirty="0"/>
              <a:t>EIGRP</a:t>
            </a:r>
          </a:p>
          <a:p>
            <a:r>
              <a:rPr lang="ro-RO" sz="3200" dirty="0"/>
              <a:t>OSPF</a:t>
            </a:r>
          </a:p>
          <a:p>
            <a:r>
              <a:rPr lang="ro-RO" sz="3200" dirty="0"/>
              <a:t>…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EDE80AC-AB29-46EB-99E6-73B8DB04546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ro-RO"/>
              <a:t>Florin Pop – </a:t>
            </a:r>
            <a:r>
              <a:rPr lang="ro-RO" altLang="ro-RO"/>
              <a:t>Cristian Chilipirea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365890211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D8854-F9D3-4B34-B2CB-D72306477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Algoritm stabilire topologie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99347F-7BCF-4698-994D-611EA4527EF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ro-RO"/>
              <a:t>Florin Pop – </a:t>
            </a:r>
            <a:r>
              <a:rPr lang="ro-RO" altLang="ro-RO"/>
              <a:t>Cristian Chilipirea</a:t>
            </a:r>
            <a:endParaRPr lang="en-US" altLang="ro-RO" dirty="0"/>
          </a:p>
        </p:txBody>
      </p:sp>
      <p:pic>
        <p:nvPicPr>
          <p:cNvPr id="5" name="Picture 2" descr="Person Icon by thekua">
            <a:extLst>
              <a:ext uri="{FF2B5EF4-FFF2-40B4-BE49-F238E27FC236}">
                <a16:creationId xmlns:a16="http://schemas.microsoft.com/office/drawing/2014/main" id="{7B403BEA-9BE5-4C7F-811F-6079A92007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2109536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Person Icon by thekua">
            <a:extLst>
              <a:ext uri="{FF2B5EF4-FFF2-40B4-BE49-F238E27FC236}">
                <a16:creationId xmlns:a16="http://schemas.microsoft.com/office/drawing/2014/main" id="{FE4EF745-137D-4F7A-B50B-CFF4BC706A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3451" y="2080813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Person Icon by thekua">
            <a:extLst>
              <a:ext uri="{FF2B5EF4-FFF2-40B4-BE49-F238E27FC236}">
                <a16:creationId xmlns:a16="http://schemas.microsoft.com/office/drawing/2014/main" id="{DF718745-7A0C-480C-BE7E-209412006F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4367" y="3957317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Person Icon by thekua">
            <a:extLst>
              <a:ext uri="{FF2B5EF4-FFF2-40B4-BE49-F238E27FC236}">
                <a16:creationId xmlns:a16="http://schemas.microsoft.com/office/drawing/2014/main" id="{3129E558-6E4D-4F3C-880F-AB3F095AE7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192" y="3957317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20AB477-AEA2-4D68-A546-254B9A9DB08E}"/>
              </a:ext>
            </a:extLst>
          </p:cNvPr>
          <p:cNvCxnSpPr>
            <a:stCxn id="5" idx="3"/>
            <a:endCxn id="6" idx="1"/>
          </p:cNvCxnSpPr>
          <p:nvPr/>
        </p:nvCxnSpPr>
        <p:spPr>
          <a:xfrm flipV="1">
            <a:off x="2051720" y="2392719"/>
            <a:ext cx="2741731" cy="2872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E814DAC-C877-4028-9445-C5FFA86BB2A7}"/>
              </a:ext>
            </a:extLst>
          </p:cNvPr>
          <p:cNvCxnSpPr>
            <a:stCxn id="6" idx="3"/>
            <a:endCxn id="8" idx="0"/>
          </p:cNvCxnSpPr>
          <p:nvPr/>
        </p:nvCxnSpPr>
        <p:spPr>
          <a:xfrm>
            <a:off x="5009475" y="2392719"/>
            <a:ext cx="1398729" cy="156459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E0F115E-118B-4DE8-BFCB-B0604FCF3CB1}"/>
              </a:ext>
            </a:extLst>
          </p:cNvPr>
          <p:cNvCxnSpPr>
            <a:stCxn id="6" idx="1"/>
            <a:endCxn id="7" idx="0"/>
          </p:cNvCxnSpPr>
          <p:nvPr/>
        </p:nvCxnSpPr>
        <p:spPr>
          <a:xfrm flipH="1">
            <a:off x="3582379" y="2392719"/>
            <a:ext cx="1211072" cy="156459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EE4237B-0D65-4AE6-AD89-1EF8D0243B4A}"/>
              </a:ext>
            </a:extLst>
          </p:cNvPr>
          <p:cNvCxnSpPr>
            <a:stCxn id="7" idx="3"/>
            <a:endCxn id="8" idx="1"/>
          </p:cNvCxnSpPr>
          <p:nvPr/>
        </p:nvCxnSpPr>
        <p:spPr>
          <a:xfrm>
            <a:off x="3690391" y="4269223"/>
            <a:ext cx="260980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82EA651-28B5-47BA-8D9C-27EDB79C73F2}"/>
              </a:ext>
            </a:extLst>
          </p:cNvPr>
          <p:cNvSpPr txBox="1"/>
          <p:nvPr/>
        </p:nvSpPr>
        <p:spPr>
          <a:xfrm>
            <a:off x="1601181" y="2636912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0</a:t>
            </a:r>
            <a:endParaRPr lang="en-US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9623878-7F1A-426B-AD2C-1E6A5D211429}"/>
              </a:ext>
            </a:extLst>
          </p:cNvPr>
          <p:cNvSpPr txBox="1"/>
          <p:nvPr/>
        </p:nvSpPr>
        <p:spPr>
          <a:xfrm>
            <a:off x="4931058" y="1670308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1</a:t>
            </a:r>
            <a:endParaRPr lang="en-US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0228377-C1BD-4DF2-8835-E31A7E779B63}"/>
              </a:ext>
            </a:extLst>
          </p:cNvPr>
          <p:cNvSpPr txBox="1"/>
          <p:nvPr/>
        </p:nvSpPr>
        <p:spPr>
          <a:xfrm>
            <a:off x="3109149" y="4499841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2</a:t>
            </a:r>
            <a:endParaRPr lang="en-US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260814C-7407-4AC2-B691-5387F256BBAB}"/>
              </a:ext>
            </a:extLst>
          </p:cNvPr>
          <p:cNvSpPr txBox="1"/>
          <p:nvPr/>
        </p:nvSpPr>
        <p:spPr>
          <a:xfrm>
            <a:off x="6516216" y="4499840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3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13743050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D8854-F9D3-4B34-B2CB-D72306477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Algoritm stabilire topologie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99347F-7BCF-4698-994D-611EA4527EF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ro-RO"/>
              <a:t>Florin Pop – </a:t>
            </a:r>
            <a:r>
              <a:rPr lang="ro-RO" altLang="ro-RO"/>
              <a:t>Cristian Chilipirea</a:t>
            </a:r>
            <a:endParaRPr lang="en-US" altLang="ro-RO" dirty="0"/>
          </a:p>
        </p:txBody>
      </p:sp>
      <p:pic>
        <p:nvPicPr>
          <p:cNvPr id="6" name="Picture 2" descr="Person Icon by thekua">
            <a:extLst>
              <a:ext uri="{FF2B5EF4-FFF2-40B4-BE49-F238E27FC236}">
                <a16:creationId xmlns:a16="http://schemas.microsoft.com/office/drawing/2014/main" id="{FE4EF745-137D-4F7A-B50B-CFF4BC706A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3451" y="2080813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189F677-8EA0-46BC-8B01-19CFBD355E97}"/>
              </a:ext>
            </a:extLst>
          </p:cNvPr>
          <p:cNvSpPr txBox="1"/>
          <p:nvPr/>
        </p:nvSpPr>
        <p:spPr>
          <a:xfrm>
            <a:off x="810229" y="3243173"/>
            <a:ext cx="7308411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/>
              <a:t>Trimite topologie cunoscută tuturor vecinilor</a:t>
            </a:r>
          </a:p>
          <a:p>
            <a:r>
              <a:rPr lang="ro-RO" sz="2400" dirty="0"/>
              <a:t>Primește de la toți vecinii topologiile cunoscute de ei</a:t>
            </a:r>
          </a:p>
          <a:p>
            <a:r>
              <a:rPr lang="ro-RO" sz="2400" dirty="0"/>
              <a:t>	Adaugă informații la topologia cunoscută.</a:t>
            </a:r>
          </a:p>
          <a:p>
            <a:endParaRPr lang="ro-RO" sz="2400" dirty="0"/>
          </a:p>
          <a:p>
            <a:r>
              <a:rPr lang="ro-RO" sz="2400" b="1" dirty="0"/>
              <a:t>Repetă la infinit!!</a:t>
            </a:r>
          </a:p>
        </p:txBody>
      </p:sp>
    </p:spTree>
    <p:extLst>
      <p:ext uri="{BB962C8B-B14F-4D97-AF65-F5344CB8AC3E}">
        <p14:creationId xmlns:p14="http://schemas.microsoft.com/office/powerpoint/2010/main" val="17954127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4C9E9-AB3B-45AB-9C96-0A9CFE787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Care este cel mai mare sistem distribuit?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358848-8387-4C6A-A724-C6D8509AA1A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ro-RO" dirty="0"/>
              <a:t>Florin Pop – </a:t>
            </a:r>
            <a:r>
              <a:rPr lang="ro-RO" altLang="ro-RO" dirty="0"/>
              <a:t>Cristian Chilipirea</a:t>
            </a:r>
            <a:endParaRPr lang="en-US" altLang="ro-RO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C6A3B7-C29D-4072-835C-E2A79F753D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35906"/>
            <a:ext cx="9144000" cy="4181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0551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D8854-F9D3-4B34-B2CB-D72306477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Algoritm stabilire topologie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99347F-7BCF-4698-994D-611EA4527EF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ro-RO"/>
              <a:t>Florin Pop – </a:t>
            </a:r>
            <a:r>
              <a:rPr lang="ro-RO" altLang="ro-RO"/>
              <a:t>Cristian Chilipirea</a:t>
            </a:r>
            <a:endParaRPr lang="en-US" altLang="ro-RO" dirty="0"/>
          </a:p>
        </p:txBody>
      </p:sp>
      <p:pic>
        <p:nvPicPr>
          <p:cNvPr id="6" name="Picture 2" descr="Person Icon by thekua">
            <a:extLst>
              <a:ext uri="{FF2B5EF4-FFF2-40B4-BE49-F238E27FC236}">
                <a16:creationId xmlns:a16="http://schemas.microsoft.com/office/drawing/2014/main" id="{FE4EF745-137D-4F7A-B50B-CFF4BC706A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3451" y="2080813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189F677-8EA0-46BC-8B01-19CFBD355E97}"/>
              </a:ext>
            </a:extLst>
          </p:cNvPr>
          <p:cNvSpPr txBox="1"/>
          <p:nvPr/>
        </p:nvSpPr>
        <p:spPr>
          <a:xfrm>
            <a:off x="810229" y="3243173"/>
            <a:ext cx="7738016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/>
              <a:t>Trimite topologie cunoscută tuturor vecinilor</a:t>
            </a:r>
          </a:p>
          <a:p>
            <a:r>
              <a:rPr lang="ro-RO" sz="2400" dirty="0"/>
              <a:t>Primește de la toți vecinii topologiile cunoscute de ei</a:t>
            </a:r>
          </a:p>
          <a:p>
            <a:r>
              <a:rPr lang="ro-RO" sz="2400" dirty="0"/>
              <a:t>	Adaugă informații la topologia cunoscută.</a:t>
            </a:r>
          </a:p>
          <a:p>
            <a:endParaRPr lang="ro-RO" sz="2400" dirty="0"/>
          </a:p>
          <a:p>
            <a:r>
              <a:rPr lang="ro-RO" sz="2400" b="1" dirty="0"/>
              <a:t>Repetă la infinit!!</a:t>
            </a:r>
          </a:p>
          <a:p>
            <a:endParaRPr lang="ro-RO" sz="2400" b="1" dirty="0"/>
          </a:p>
          <a:p>
            <a:r>
              <a:rPr lang="ro-RO" sz="2400" b="1" dirty="0"/>
              <a:t>Atenție în forma actuală nu se pot șterge conexiuni.</a:t>
            </a:r>
          </a:p>
        </p:txBody>
      </p:sp>
    </p:spTree>
    <p:extLst>
      <p:ext uri="{BB962C8B-B14F-4D97-AF65-F5344CB8AC3E}">
        <p14:creationId xmlns:p14="http://schemas.microsoft.com/office/powerpoint/2010/main" val="211463241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D8854-F9D3-4B34-B2CB-D72306477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Topologii inițiale - 0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99347F-7BCF-4698-994D-611EA4527EF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ro-RO"/>
              <a:t>Florin Pop – </a:t>
            </a:r>
            <a:r>
              <a:rPr lang="ro-RO" altLang="ro-RO"/>
              <a:t>Cristian Chilipirea</a:t>
            </a:r>
            <a:endParaRPr lang="en-US" altLang="ro-RO" dirty="0"/>
          </a:p>
        </p:txBody>
      </p:sp>
      <p:pic>
        <p:nvPicPr>
          <p:cNvPr id="5" name="Picture 2" descr="Person Icon by thekua">
            <a:extLst>
              <a:ext uri="{FF2B5EF4-FFF2-40B4-BE49-F238E27FC236}">
                <a16:creationId xmlns:a16="http://schemas.microsoft.com/office/drawing/2014/main" id="{7B403BEA-9BE5-4C7F-811F-6079A92007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2109536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Person Icon by thekua">
            <a:extLst>
              <a:ext uri="{FF2B5EF4-FFF2-40B4-BE49-F238E27FC236}">
                <a16:creationId xmlns:a16="http://schemas.microsoft.com/office/drawing/2014/main" id="{FE4EF745-137D-4F7A-B50B-CFF4BC706A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3451" y="2080813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20AB477-AEA2-4D68-A546-254B9A9DB08E}"/>
              </a:ext>
            </a:extLst>
          </p:cNvPr>
          <p:cNvCxnSpPr>
            <a:stCxn id="5" idx="3"/>
            <a:endCxn id="6" idx="1"/>
          </p:cNvCxnSpPr>
          <p:nvPr/>
        </p:nvCxnSpPr>
        <p:spPr>
          <a:xfrm flipV="1">
            <a:off x="2051720" y="2392719"/>
            <a:ext cx="2741731" cy="2872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82EA651-28B5-47BA-8D9C-27EDB79C73F2}"/>
              </a:ext>
            </a:extLst>
          </p:cNvPr>
          <p:cNvSpPr txBox="1"/>
          <p:nvPr/>
        </p:nvSpPr>
        <p:spPr>
          <a:xfrm>
            <a:off x="1601181" y="2636912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0</a:t>
            </a:r>
            <a:endParaRPr lang="en-US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9623878-7F1A-426B-AD2C-1E6A5D211429}"/>
              </a:ext>
            </a:extLst>
          </p:cNvPr>
          <p:cNvSpPr txBox="1"/>
          <p:nvPr/>
        </p:nvSpPr>
        <p:spPr>
          <a:xfrm>
            <a:off x="4931058" y="1670308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1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78211968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D8854-F9D3-4B34-B2CB-D72306477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Topologii inițiale - 1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99347F-7BCF-4698-994D-611EA4527EF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ro-RO"/>
              <a:t>Florin Pop – </a:t>
            </a:r>
            <a:r>
              <a:rPr lang="ro-RO" altLang="ro-RO"/>
              <a:t>Cristian Chilipirea</a:t>
            </a:r>
            <a:endParaRPr lang="en-US" altLang="ro-RO" dirty="0"/>
          </a:p>
        </p:txBody>
      </p:sp>
      <p:pic>
        <p:nvPicPr>
          <p:cNvPr id="5" name="Picture 2" descr="Person Icon by thekua">
            <a:extLst>
              <a:ext uri="{FF2B5EF4-FFF2-40B4-BE49-F238E27FC236}">
                <a16:creationId xmlns:a16="http://schemas.microsoft.com/office/drawing/2014/main" id="{7B403BEA-9BE5-4C7F-811F-6079A92007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2109536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Person Icon by thekua">
            <a:extLst>
              <a:ext uri="{FF2B5EF4-FFF2-40B4-BE49-F238E27FC236}">
                <a16:creationId xmlns:a16="http://schemas.microsoft.com/office/drawing/2014/main" id="{FE4EF745-137D-4F7A-B50B-CFF4BC706A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3451" y="2080813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Person Icon by thekua">
            <a:extLst>
              <a:ext uri="{FF2B5EF4-FFF2-40B4-BE49-F238E27FC236}">
                <a16:creationId xmlns:a16="http://schemas.microsoft.com/office/drawing/2014/main" id="{DF718745-7A0C-480C-BE7E-209412006F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4367" y="3957317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Person Icon by thekua">
            <a:extLst>
              <a:ext uri="{FF2B5EF4-FFF2-40B4-BE49-F238E27FC236}">
                <a16:creationId xmlns:a16="http://schemas.microsoft.com/office/drawing/2014/main" id="{3129E558-6E4D-4F3C-880F-AB3F095AE7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192" y="3957317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20AB477-AEA2-4D68-A546-254B9A9DB08E}"/>
              </a:ext>
            </a:extLst>
          </p:cNvPr>
          <p:cNvCxnSpPr>
            <a:stCxn id="5" idx="3"/>
            <a:endCxn id="6" idx="1"/>
          </p:cNvCxnSpPr>
          <p:nvPr/>
        </p:nvCxnSpPr>
        <p:spPr>
          <a:xfrm flipV="1">
            <a:off x="2051720" y="2392719"/>
            <a:ext cx="2741731" cy="2872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E814DAC-C877-4028-9445-C5FFA86BB2A7}"/>
              </a:ext>
            </a:extLst>
          </p:cNvPr>
          <p:cNvCxnSpPr>
            <a:stCxn id="6" idx="3"/>
            <a:endCxn id="8" idx="0"/>
          </p:cNvCxnSpPr>
          <p:nvPr/>
        </p:nvCxnSpPr>
        <p:spPr>
          <a:xfrm>
            <a:off x="5009475" y="2392719"/>
            <a:ext cx="1398729" cy="156459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E0F115E-118B-4DE8-BFCB-B0604FCF3CB1}"/>
              </a:ext>
            </a:extLst>
          </p:cNvPr>
          <p:cNvCxnSpPr>
            <a:stCxn id="6" idx="1"/>
            <a:endCxn id="7" idx="0"/>
          </p:cNvCxnSpPr>
          <p:nvPr/>
        </p:nvCxnSpPr>
        <p:spPr>
          <a:xfrm flipH="1">
            <a:off x="3582379" y="2392719"/>
            <a:ext cx="1211072" cy="156459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82EA651-28B5-47BA-8D9C-27EDB79C73F2}"/>
              </a:ext>
            </a:extLst>
          </p:cNvPr>
          <p:cNvSpPr txBox="1"/>
          <p:nvPr/>
        </p:nvSpPr>
        <p:spPr>
          <a:xfrm>
            <a:off x="1601181" y="2636912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0</a:t>
            </a:r>
            <a:endParaRPr lang="en-US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9623878-7F1A-426B-AD2C-1E6A5D211429}"/>
              </a:ext>
            </a:extLst>
          </p:cNvPr>
          <p:cNvSpPr txBox="1"/>
          <p:nvPr/>
        </p:nvSpPr>
        <p:spPr>
          <a:xfrm>
            <a:off x="4931058" y="1670308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1</a:t>
            </a:r>
            <a:endParaRPr lang="en-US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0228377-C1BD-4DF2-8835-E31A7E779B63}"/>
              </a:ext>
            </a:extLst>
          </p:cNvPr>
          <p:cNvSpPr txBox="1"/>
          <p:nvPr/>
        </p:nvSpPr>
        <p:spPr>
          <a:xfrm>
            <a:off x="3109149" y="4499841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2</a:t>
            </a:r>
            <a:endParaRPr lang="en-US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260814C-7407-4AC2-B691-5387F256BBAB}"/>
              </a:ext>
            </a:extLst>
          </p:cNvPr>
          <p:cNvSpPr txBox="1"/>
          <p:nvPr/>
        </p:nvSpPr>
        <p:spPr>
          <a:xfrm>
            <a:off x="6516216" y="4499840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3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25548590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D8854-F9D3-4B34-B2CB-D72306477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Topologii inițiale - 2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99347F-7BCF-4698-994D-611EA4527EF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ro-RO"/>
              <a:t>Florin Pop – </a:t>
            </a:r>
            <a:r>
              <a:rPr lang="ro-RO" altLang="ro-RO"/>
              <a:t>Cristian Chilipirea</a:t>
            </a:r>
            <a:endParaRPr lang="en-US" altLang="ro-RO" dirty="0"/>
          </a:p>
        </p:txBody>
      </p:sp>
      <p:pic>
        <p:nvPicPr>
          <p:cNvPr id="6" name="Picture 2" descr="Person Icon by thekua">
            <a:extLst>
              <a:ext uri="{FF2B5EF4-FFF2-40B4-BE49-F238E27FC236}">
                <a16:creationId xmlns:a16="http://schemas.microsoft.com/office/drawing/2014/main" id="{FE4EF745-137D-4F7A-B50B-CFF4BC706A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3451" y="2080813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Person Icon by thekua">
            <a:extLst>
              <a:ext uri="{FF2B5EF4-FFF2-40B4-BE49-F238E27FC236}">
                <a16:creationId xmlns:a16="http://schemas.microsoft.com/office/drawing/2014/main" id="{DF718745-7A0C-480C-BE7E-209412006F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4367" y="3957317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Person Icon by thekua">
            <a:extLst>
              <a:ext uri="{FF2B5EF4-FFF2-40B4-BE49-F238E27FC236}">
                <a16:creationId xmlns:a16="http://schemas.microsoft.com/office/drawing/2014/main" id="{3129E558-6E4D-4F3C-880F-AB3F095AE7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192" y="3957317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E0F115E-118B-4DE8-BFCB-B0604FCF3CB1}"/>
              </a:ext>
            </a:extLst>
          </p:cNvPr>
          <p:cNvCxnSpPr>
            <a:stCxn id="6" idx="1"/>
            <a:endCxn id="7" idx="0"/>
          </p:cNvCxnSpPr>
          <p:nvPr/>
        </p:nvCxnSpPr>
        <p:spPr>
          <a:xfrm flipH="1">
            <a:off x="3582379" y="2392719"/>
            <a:ext cx="1211072" cy="156459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EE4237B-0D65-4AE6-AD89-1EF8D0243B4A}"/>
              </a:ext>
            </a:extLst>
          </p:cNvPr>
          <p:cNvCxnSpPr>
            <a:stCxn id="7" idx="3"/>
            <a:endCxn id="8" idx="1"/>
          </p:cNvCxnSpPr>
          <p:nvPr/>
        </p:nvCxnSpPr>
        <p:spPr>
          <a:xfrm>
            <a:off x="3690391" y="4269223"/>
            <a:ext cx="260980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9623878-7F1A-426B-AD2C-1E6A5D211429}"/>
              </a:ext>
            </a:extLst>
          </p:cNvPr>
          <p:cNvSpPr txBox="1"/>
          <p:nvPr/>
        </p:nvSpPr>
        <p:spPr>
          <a:xfrm>
            <a:off x="4931058" y="1670308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1</a:t>
            </a:r>
            <a:endParaRPr lang="en-US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0228377-C1BD-4DF2-8835-E31A7E779B63}"/>
              </a:ext>
            </a:extLst>
          </p:cNvPr>
          <p:cNvSpPr txBox="1"/>
          <p:nvPr/>
        </p:nvSpPr>
        <p:spPr>
          <a:xfrm>
            <a:off x="3109149" y="4499841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2</a:t>
            </a:r>
            <a:endParaRPr lang="en-US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260814C-7407-4AC2-B691-5387F256BBAB}"/>
              </a:ext>
            </a:extLst>
          </p:cNvPr>
          <p:cNvSpPr txBox="1"/>
          <p:nvPr/>
        </p:nvSpPr>
        <p:spPr>
          <a:xfrm>
            <a:off x="6516216" y="4499840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3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1462893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D8854-F9D3-4B34-B2CB-D72306477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Topologii inițiale - 3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99347F-7BCF-4698-994D-611EA4527EF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ro-RO"/>
              <a:t>Florin Pop – </a:t>
            </a:r>
            <a:r>
              <a:rPr lang="ro-RO" altLang="ro-RO"/>
              <a:t>Cristian Chilipirea</a:t>
            </a:r>
            <a:endParaRPr lang="en-US" altLang="ro-RO" dirty="0"/>
          </a:p>
        </p:txBody>
      </p:sp>
      <p:pic>
        <p:nvPicPr>
          <p:cNvPr id="6" name="Picture 2" descr="Person Icon by thekua">
            <a:extLst>
              <a:ext uri="{FF2B5EF4-FFF2-40B4-BE49-F238E27FC236}">
                <a16:creationId xmlns:a16="http://schemas.microsoft.com/office/drawing/2014/main" id="{FE4EF745-137D-4F7A-B50B-CFF4BC706A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3451" y="2080813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Person Icon by thekua">
            <a:extLst>
              <a:ext uri="{FF2B5EF4-FFF2-40B4-BE49-F238E27FC236}">
                <a16:creationId xmlns:a16="http://schemas.microsoft.com/office/drawing/2014/main" id="{DF718745-7A0C-480C-BE7E-209412006F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4367" y="3957317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Person Icon by thekua">
            <a:extLst>
              <a:ext uri="{FF2B5EF4-FFF2-40B4-BE49-F238E27FC236}">
                <a16:creationId xmlns:a16="http://schemas.microsoft.com/office/drawing/2014/main" id="{3129E558-6E4D-4F3C-880F-AB3F095AE7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192" y="3957317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E814DAC-C877-4028-9445-C5FFA86BB2A7}"/>
              </a:ext>
            </a:extLst>
          </p:cNvPr>
          <p:cNvCxnSpPr>
            <a:stCxn id="6" idx="3"/>
            <a:endCxn id="8" idx="0"/>
          </p:cNvCxnSpPr>
          <p:nvPr/>
        </p:nvCxnSpPr>
        <p:spPr>
          <a:xfrm>
            <a:off x="5009475" y="2392719"/>
            <a:ext cx="1398729" cy="156459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EE4237B-0D65-4AE6-AD89-1EF8D0243B4A}"/>
              </a:ext>
            </a:extLst>
          </p:cNvPr>
          <p:cNvCxnSpPr>
            <a:stCxn id="7" idx="3"/>
            <a:endCxn id="8" idx="1"/>
          </p:cNvCxnSpPr>
          <p:nvPr/>
        </p:nvCxnSpPr>
        <p:spPr>
          <a:xfrm>
            <a:off x="3690391" y="4269223"/>
            <a:ext cx="260980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9623878-7F1A-426B-AD2C-1E6A5D211429}"/>
              </a:ext>
            </a:extLst>
          </p:cNvPr>
          <p:cNvSpPr txBox="1"/>
          <p:nvPr/>
        </p:nvSpPr>
        <p:spPr>
          <a:xfrm>
            <a:off x="4931058" y="1670308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1</a:t>
            </a:r>
            <a:endParaRPr lang="en-US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0228377-C1BD-4DF2-8835-E31A7E779B63}"/>
              </a:ext>
            </a:extLst>
          </p:cNvPr>
          <p:cNvSpPr txBox="1"/>
          <p:nvPr/>
        </p:nvSpPr>
        <p:spPr>
          <a:xfrm>
            <a:off x="3109149" y="4499841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2</a:t>
            </a:r>
            <a:endParaRPr lang="en-US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260814C-7407-4AC2-B691-5387F256BBAB}"/>
              </a:ext>
            </a:extLst>
          </p:cNvPr>
          <p:cNvSpPr txBox="1"/>
          <p:nvPr/>
        </p:nvSpPr>
        <p:spPr>
          <a:xfrm>
            <a:off x="6516216" y="4499840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3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06180390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D8854-F9D3-4B34-B2CB-D72306477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Algoritm stabilire topologie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99347F-7BCF-4698-994D-611EA4527EF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ro-RO"/>
              <a:t>Florin Pop – </a:t>
            </a:r>
            <a:r>
              <a:rPr lang="ro-RO" altLang="ro-RO"/>
              <a:t>Cristian Chilipirea</a:t>
            </a:r>
            <a:endParaRPr lang="en-US" altLang="ro-RO" dirty="0"/>
          </a:p>
        </p:txBody>
      </p:sp>
      <p:pic>
        <p:nvPicPr>
          <p:cNvPr id="5" name="Picture 2" descr="Person Icon by thekua">
            <a:extLst>
              <a:ext uri="{FF2B5EF4-FFF2-40B4-BE49-F238E27FC236}">
                <a16:creationId xmlns:a16="http://schemas.microsoft.com/office/drawing/2014/main" id="{7B403BEA-9BE5-4C7F-811F-6079A92007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2109536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Person Icon by thekua">
            <a:extLst>
              <a:ext uri="{FF2B5EF4-FFF2-40B4-BE49-F238E27FC236}">
                <a16:creationId xmlns:a16="http://schemas.microsoft.com/office/drawing/2014/main" id="{FE4EF745-137D-4F7A-B50B-CFF4BC706A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3451" y="2080813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Person Icon by thekua">
            <a:extLst>
              <a:ext uri="{FF2B5EF4-FFF2-40B4-BE49-F238E27FC236}">
                <a16:creationId xmlns:a16="http://schemas.microsoft.com/office/drawing/2014/main" id="{DF718745-7A0C-480C-BE7E-209412006F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4367" y="3957317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Person Icon by thekua">
            <a:extLst>
              <a:ext uri="{FF2B5EF4-FFF2-40B4-BE49-F238E27FC236}">
                <a16:creationId xmlns:a16="http://schemas.microsoft.com/office/drawing/2014/main" id="{3129E558-6E4D-4F3C-880F-AB3F095AE7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192" y="3957317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20AB477-AEA2-4D68-A546-254B9A9DB08E}"/>
              </a:ext>
            </a:extLst>
          </p:cNvPr>
          <p:cNvCxnSpPr>
            <a:stCxn id="5" idx="3"/>
            <a:endCxn id="6" idx="1"/>
          </p:cNvCxnSpPr>
          <p:nvPr/>
        </p:nvCxnSpPr>
        <p:spPr>
          <a:xfrm flipV="1">
            <a:off x="2051720" y="2392719"/>
            <a:ext cx="2741731" cy="2872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E814DAC-C877-4028-9445-C5FFA86BB2A7}"/>
              </a:ext>
            </a:extLst>
          </p:cNvPr>
          <p:cNvCxnSpPr>
            <a:stCxn id="6" idx="3"/>
            <a:endCxn id="8" idx="0"/>
          </p:cNvCxnSpPr>
          <p:nvPr/>
        </p:nvCxnSpPr>
        <p:spPr>
          <a:xfrm>
            <a:off x="5009475" y="2392719"/>
            <a:ext cx="1398729" cy="156459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E0F115E-118B-4DE8-BFCB-B0604FCF3CB1}"/>
              </a:ext>
            </a:extLst>
          </p:cNvPr>
          <p:cNvCxnSpPr>
            <a:stCxn id="6" idx="1"/>
            <a:endCxn id="7" idx="0"/>
          </p:cNvCxnSpPr>
          <p:nvPr/>
        </p:nvCxnSpPr>
        <p:spPr>
          <a:xfrm flipH="1">
            <a:off x="3582379" y="2392719"/>
            <a:ext cx="1211072" cy="156459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EE4237B-0D65-4AE6-AD89-1EF8D0243B4A}"/>
              </a:ext>
            </a:extLst>
          </p:cNvPr>
          <p:cNvCxnSpPr>
            <a:stCxn id="7" idx="3"/>
            <a:endCxn id="8" idx="1"/>
          </p:cNvCxnSpPr>
          <p:nvPr/>
        </p:nvCxnSpPr>
        <p:spPr>
          <a:xfrm>
            <a:off x="3690391" y="4269223"/>
            <a:ext cx="260980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82EA651-28B5-47BA-8D9C-27EDB79C73F2}"/>
              </a:ext>
            </a:extLst>
          </p:cNvPr>
          <p:cNvSpPr txBox="1"/>
          <p:nvPr/>
        </p:nvSpPr>
        <p:spPr>
          <a:xfrm>
            <a:off x="1601181" y="2636912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0</a:t>
            </a:r>
            <a:endParaRPr lang="en-US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9623878-7F1A-426B-AD2C-1E6A5D211429}"/>
              </a:ext>
            </a:extLst>
          </p:cNvPr>
          <p:cNvSpPr txBox="1"/>
          <p:nvPr/>
        </p:nvSpPr>
        <p:spPr>
          <a:xfrm>
            <a:off x="4931058" y="1670308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1</a:t>
            </a:r>
            <a:endParaRPr lang="en-US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0228377-C1BD-4DF2-8835-E31A7E779B63}"/>
              </a:ext>
            </a:extLst>
          </p:cNvPr>
          <p:cNvSpPr txBox="1"/>
          <p:nvPr/>
        </p:nvSpPr>
        <p:spPr>
          <a:xfrm>
            <a:off x="3109149" y="4499841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2</a:t>
            </a:r>
            <a:endParaRPr lang="en-US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260814C-7407-4AC2-B691-5387F256BBAB}"/>
              </a:ext>
            </a:extLst>
          </p:cNvPr>
          <p:cNvSpPr txBox="1"/>
          <p:nvPr/>
        </p:nvSpPr>
        <p:spPr>
          <a:xfrm>
            <a:off x="6516216" y="4499840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3</a:t>
            </a:r>
            <a:endParaRPr lang="en-US" b="1" dirty="0"/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A2CD567E-4941-4261-B97A-53F80CEEEE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1749483"/>
              </p:ext>
            </p:extLst>
          </p:nvPr>
        </p:nvGraphicFramePr>
        <p:xfrm>
          <a:off x="98153" y="3083523"/>
          <a:ext cx="1840898" cy="1854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80392">
                  <a:extLst>
                    <a:ext uri="{9D8B030D-6E8A-4147-A177-3AD203B41FA5}">
                      <a16:colId xmlns:a16="http://schemas.microsoft.com/office/drawing/2014/main" val="3289461220"/>
                    </a:ext>
                  </a:extLst>
                </a:gridCol>
                <a:gridCol w="860506">
                  <a:extLst>
                    <a:ext uri="{9D8B030D-6E8A-4147-A177-3AD203B41FA5}">
                      <a16:colId xmlns:a16="http://schemas.microsoft.com/office/drawing/2014/main" val="14332343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Node</a:t>
                      </a:r>
                      <a:r>
                        <a:rPr lang="ro-RO" dirty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 err="1"/>
                        <a:t>NodeB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57406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88051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74037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42755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2124034"/>
                  </a:ext>
                </a:extLst>
              </a:tr>
            </a:tbl>
          </a:graphicData>
        </a:graphic>
      </p:graphicFrame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12A18576-02D6-486D-868E-F1C4190012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5250217"/>
              </p:ext>
            </p:extLst>
          </p:nvPr>
        </p:nvGraphicFramePr>
        <p:xfrm>
          <a:off x="3699421" y="4581128"/>
          <a:ext cx="1840898" cy="1854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80392">
                  <a:extLst>
                    <a:ext uri="{9D8B030D-6E8A-4147-A177-3AD203B41FA5}">
                      <a16:colId xmlns:a16="http://schemas.microsoft.com/office/drawing/2014/main" val="3289461220"/>
                    </a:ext>
                  </a:extLst>
                </a:gridCol>
                <a:gridCol w="860506">
                  <a:extLst>
                    <a:ext uri="{9D8B030D-6E8A-4147-A177-3AD203B41FA5}">
                      <a16:colId xmlns:a16="http://schemas.microsoft.com/office/drawing/2014/main" val="14332343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Node</a:t>
                      </a:r>
                      <a:r>
                        <a:rPr lang="ro-RO" dirty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 err="1"/>
                        <a:t>NodeB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57406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88051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74037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42755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2124034"/>
                  </a:ext>
                </a:extLst>
              </a:tr>
            </a:tbl>
          </a:graphicData>
        </a:graphic>
      </p:graphicFrame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B6F213FA-C57C-4F4B-A1A6-A951AFC24E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8446107"/>
              </p:ext>
            </p:extLst>
          </p:nvPr>
        </p:nvGraphicFramePr>
        <p:xfrm>
          <a:off x="5595767" y="1094097"/>
          <a:ext cx="1840898" cy="1854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80392">
                  <a:extLst>
                    <a:ext uri="{9D8B030D-6E8A-4147-A177-3AD203B41FA5}">
                      <a16:colId xmlns:a16="http://schemas.microsoft.com/office/drawing/2014/main" val="3289461220"/>
                    </a:ext>
                  </a:extLst>
                </a:gridCol>
                <a:gridCol w="860506">
                  <a:extLst>
                    <a:ext uri="{9D8B030D-6E8A-4147-A177-3AD203B41FA5}">
                      <a16:colId xmlns:a16="http://schemas.microsoft.com/office/drawing/2014/main" val="14332343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Node</a:t>
                      </a:r>
                      <a:r>
                        <a:rPr lang="ro-RO" dirty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 err="1"/>
                        <a:t>NodeB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57406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88051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74037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42755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2124034"/>
                  </a:ext>
                </a:extLst>
              </a:tr>
            </a:tbl>
          </a:graphicData>
        </a:graphic>
      </p:graphicFrame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7CA0C0B4-B564-425F-A3A0-BFEA122CBF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8945344"/>
              </p:ext>
            </p:extLst>
          </p:nvPr>
        </p:nvGraphicFramePr>
        <p:xfrm>
          <a:off x="6988777" y="4138748"/>
          <a:ext cx="1840898" cy="1854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80392">
                  <a:extLst>
                    <a:ext uri="{9D8B030D-6E8A-4147-A177-3AD203B41FA5}">
                      <a16:colId xmlns:a16="http://schemas.microsoft.com/office/drawing/2014/main" val="3289461220"/>
                    </a:ext>
                  </a:extLst>
                </a:gridCol>
                <a:gridCol w="860506">
                  <a:extLst>
                    <a:ext uri="{9D8B030D-6E8A-4147-A177-3AD203B41FA5}">
                      <a16:colId xmlns:a16="http://schemas.microsoft.com/office/drawing/2014/main" val="14332343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Node</a:t>
                      </a:r>
                      <a:r>
                        <a:rPr lang="ro-RO" dirty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 err="1"/>
                        <a:t>NodeB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57406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88051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74037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42755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21240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2106895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D8854-F9D3-4B34-B2CB-D72306477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Algoritm stabilire topologie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99347F-7BCF-4698-994D-611EA4527EF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ro-RO"/>
              <a:t>Florin Pop – </a:t>
            </a:r>
            <a:r>
              <a:rPr lang="ro-RO" altLang="ro-RO"/>
              <a:t>Cristian Chilipirea</a:t>
            </a:r>
            <a:endParaRPr lang="en-US" altLang="ro-RO" dirty="0"/>
          </a:p>
        </p:txBody>
      </p:sp>
      <p:pic>
        <p:nvPicPr>
          <p:cNvPr id="5" name="Picture 2" descr="Person Icon by thekua">
            <a:extLst>
              <a:ext uri="{FF2B5EF4-FFF2-40B4-BE49-F238E27FC236}">
                <a16:creationId xmlns:a16="http://schemas.microsoft.com/office/drawing/2014/main" id="{7B403BEA-9BE5-4C7F-811F-6079A92007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2109536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Person Icon by thekua">
            <a:extLst>
              <a:ext uri="{FF2B5EF4-FFF2-40B4-BE49-F238E27FC236}">
                <a16:creationId xmlns:a16="http://schemas.microsoft.com/office/drawing/2014/main" id="{FE4EF745-137D-4F7A-B50B-CFF4BC706A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3451" y="2080813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Person Icon by thekua">
            <a:extLst>
              <a:ext uri="{FF2B5EF4-FFF2-40B4-BE49-F238E27FC236}">
                <a16:creationId xmlns:a16="http://schemas.microsoft.com/office/drawing/2014/main" id="{DF718745-7A0C-480C-BE7E-209412006F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4367" y="3957317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Person Icon by thekua">
            <a:extLst>
              <a:ext uri="{FF2B5EF4-FFF2-40B4-BE49-F238E27FC236}">
                <a16:creationId xmlns:a16="http://schemas.microsoft.com/office/drawing/2014/main" id="{3129E558-6E4D-4F3C-880F-AB3F095AE7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192" y="3957317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20AB477-AEA2-4D68-A546-254B9A9DB08E}"/>
              </a:ext>
            </a:extLst>
          </p:cNvPr>
          <p:cNvCxnSpPr>
            <a:stCxn id="5" idx="3"/>
            <a:endCxn id="6" idx="1"/>
          </p:cNvCxnSpPr>
          <p:nvPr/>
        </p:nvCxnSpPr>
        <p:spPr>
          <a:xfrm flipV="1">
            <a:off x="2051720" y="2392719"/>
            <a:ext cx="2741731" cy="2872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E814DAC-C877-4028-9445-C5FFA86BB2A7}"/>
              </a:ext>
            </a:extLst>
          </p:cNvPr>
          <p:cNvCxnSpPr>
            <a:stCxn id="6" idx="3"/>
            <a:endCxn id="8" idx="0"/>
          </p:cNvCxnSpPr>
          <p:nvPr/>
        </p:nvCxnSpPr>
        <p:spPr>
          <a:xfrm>
            <a:off x="5009475" y="2392719"/>
            <a:ext cx="1398729" cy="156459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E0F115E-118B-4DE8-BFCB-B0604FCF3CB1}"/>
              </a:ext>
            </a:extLst>
          </p:cNvPr>
          <p:cNvCxnSpPr>
            <a:stCxn id="6" idx="1"/>
            <a:endCxn id="7" idx="0"/>
          </p:cNvCxnSpPr>
          <p:nvPr/>
        </p:nvCxnSpPr>
        <p:spPr>
          <a:xfrm flipH="1">
            <a:off x="3582379" y="2392719"/>
            <a:ext cx="1211072" cy="156459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EE4237B-0D65-4AE6-AD89-1EF8D0243B4A}"/>
              </a:ext>
            </a:extLst>
          </p:cNvPr>
          <p:cNvCxnSpPr>
            <a:stCxn id="7" idx="3"/>
            <a:endCxn id="8" idx="1"/>
          </p:cNvCxnSpPr>
          <p:nvPr/>
        </p:nvCxnSpPr>
        <p:spPr>
          <a:xfrm>
            <a:off x="3690391" y="4269223"/>
            <a:ext cx="260980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82EA651-28B5-47BA-8D9C-27EDB79C73F2}"/>
              </a:ext>
            </a:extLst>
          </p:cNvPr>
          <p:cNvSpPr txBox="1"/>
          <p:nvPr/>
        </p:nvSpPr>
        <p:spPr>
          <a:xfrm>
            <a:off x="1601181" y="2636912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0</a:t>
            </a:r>
            <a:endParaRPr lang="en-US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9623878-7F1A-426B-AD2C-1E6A5D211429}"/>
              </a:ext>
            </a:extLst>
          </p:cNvPr>
          <p:cNvSpPr txBox="1"/>
          <p:nvPr/>
        </p:nvSpPr>
        <p:spPr>
          <a:xfrm>
            <a:off x="4931058" y="1670308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1</a:t>
            </a:r>
            <a:endParaRPr lang="en-US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0228377-C1BD-4DF2-8835-E31A7E779B63}"/>
              </a:ext>
            </a:extLst>
          </p:cNvPr>
          <p:cNvSpPr txBox="1"/>
          <p:nvPr/>
        </p:nvSpPr>
        <p:spPr>
          <a:xfrm>
            <a:off x="3109149" y="4499841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2</a:t>
            </a:r>
            <a:endParaRPr lang="en-US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260814C-7407-4AC2-B691-5387F256BBAB}"/>
              </a:ext>
            </a:extLst>
          </p:cNvPr>
          <p:cNvSpPr txBox="1"/>
          <p:nvPr/>
        </p:nvSpPr>
        <p:spPr>
          <a:xfrm>
            <a:off x="6516216" y="4499840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3</a:t>
            </a:r>
            <a:endParaRPr lang="en-US" b="1" dirty="0"/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A2CD567E-4941-4261-B97A-53F80CEEEE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7152933"/>
              </p:ext>
            </p:extLst>
          </p:nvPr>
        </p:nvGraphicFramePr>
        <p:xfrm>
          <a:off x="98153" y="3083523"/>
          <a:ext cx="1840898" cy="1854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80392">
                  <a:extLst>
                    <a:ext uri="{9D8B030D-6E8A-4147-A177-3AD203B41FA5}">
                      <a16:colId xmlns:a16="http://schemas.microsoft.com/office/drawing/2014/main" val="3289461220"/>
                    </a:ext>
                  </a:extLst>
                </a:gridCol>
                <a:gridCol w="860506">
                  <a:extLst>
                    <a:ext uri="{9D8B030D-6E8A-4147-A177-3AD203B41FA5}">
                      <a16:colId xmlns:a16="http://schemas.microsoft.com/office/drawing/2014/main" val="14332343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Node</a:t>
                      </a:r>
                      <a:r>
                        <a:rPr lang="ro-RO" dirty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 err="1"/>
                        <a:t>NodeB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57406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88051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74037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42755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2124034"/>
                  </a:ext>
                </a:extLst>
              </a:tr>
            </a:tbl>
          </a:graphicData>
        </a:graphic>
      </p:graphicFrame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12A18576-02D6-486D-868E-F1C4190012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5801803"/>
              </p:ext>
            </p:extLst>
          </p:nvPr>
        </p:nvGraphicFramePr>
        <p:xfrm>
          <a:off x="3699421" y="4581128"/>
          <a:ext cx="1840898" cy="1854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80392">
                  <a:extLst>
                    <a:ext uri="{9D8B030D-6E8A-4147-A177-3AD203B41FA5}">
                      <a16:colId xmlns:a16="http://schemas.microsoft.com/office/drawing/2014/main" val="3289461220"/>
                    </a:ext>
                  </a:extLst>
                </a:gridCol>
                <a:gridCol w="860506">
                  <a:extLst>
                    <a:ext uri="{9D8B030D-6E8A-4147-A177-3AD203B41FA5}">
                      <a16:colId xmlns:a16="http://schemas.microsoft.com/office/drawing/2014/main" val="14332343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Node</a:t>
                      </a:r>
                      <a:r>
                        <a:rPr lang="ro-RO" dirty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 err="1"/>
                        <a:t>NodeB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57406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88051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74037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42755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2124034"/>
                  </a:ext>
                </a:extLst>
              </a:tr>
            </a:tbl>
          </a:graphicData>
        </a:graphic>
      </p:graphicFrame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B6F213FA-C57C-4F4B-A1A6-A951AFC24E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8823197"/>
              </p:ext>
            </p:extLst>
          </p:nvPr>
        </p:nvGraphicFramePr>
        <p:xfrm>
          <a:off x="5595767" y="1094097"/>
          <a:ext cx="1840898" cy="1854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80392">
                  <a:extLst>
                    <a:ext uri="{9D8B030D-6E8A-4147-A177-3AD203B41FA5}">
                      <a16:colId xmlns:a16="http://schemas.microsoft.com/office/drawing/2014/main" val="3289461220"/>
                    </a:ext>
                  </a:extLst>
                </a:gridCol>
                <a:gridCol w="860506">
                  <a:extLst>
                    <a:ext uri="{9D8B030D-6E8A-4147-A177-3AD203B41FA5}">
                      <a16:colId xmlns:a16="http://schemas.microsoft.com/office/drawing/2014/main" val="14332343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Node</a:t>
                      </a:r>
                      <a:r>
                        <a:rPr lang="ro-RO" dirty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 err="1"/>
                        <a:t>NodeB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57406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88051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74037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42755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2124034"/>
                  </a:ext>
                </a:extLst>
              </a:tr>
            </a:tbl>
          </a:graphicData>
        </a:graphic>
      </p:graphicFrame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7CA0C0B4-B564-425F-A3A0-BFEA122CBF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8623402"/>
              </p:ext>
            </p:extLst>
          </p:nvPr>
        </p:nvGraphicFramePr>
        <p:xfrm>
          <a:off x="6988777" y="4138748"/>
          <a:ext cx="1840898" cy="1854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80392">
                  <a:extLst>
                    <a:ext uri="{9D8B030D-6E8A-4147-A177-3AD203B41FA5}">
                      <a16:colId xmlns:a16="http://schemas.microsoft.com/office/drawing/2014/main" val="3289461220"/>
                    </a:ext>
                  </a:extLst>
                </a:gridCol>
                <a:gridCol w="860506">
                  <a:extLst>
                    <a:ext uri="{9D8B030D-6E8A-4147-A177-3AD203B41FA5}">
                      <a16:colId xmlns:a16="http://schemas.microsoft.com/office/drawing/2014/main" val="14332343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Node</a:t>
                      </a:r>
                      <a:r>
                        <a:rPr lang="ro-RO" dirty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 err="1"/>
                        <a:t>NodeB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57406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88051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74037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42755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21240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7715214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D8854-F9D3-4B34-B2CB-D72306477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Algoritm stabilire topologie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99347F-7BCF-4698-994D-611EA4527EF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ro-RO"/>
              <a:t>Florin Pop – </a:t>
            </a:r>
            <a:r>
              <a:rPr lang="ro-RO" altLang="ro-RO"/>
              <a:t>Cristian Chilipirea</a:t>
            </a:r>
            <a:endParaRPr lang="en-US" altLang="ro-RO" dirty="0"/>
          </a:p>
        </p:txBody>
      </p:sp>
      <p:pic>
        <p:nvPicPr>
          <p:cNvPr id="5" name="Picture 2" descr="Person Icon by thekua">
            <a:extLst>
              <a:ext uri="{FF2B5EF4-FFF2-40B4-BE49-F238E27FC236}">
                <a16:creationId xmlns:a16="http://schemas.microsoft.com/office/drawing/2014/main" id="{7B403BEA-9BE5-4C7F-811F-6079A92007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2109536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Person Icon by thekua">
            <a:extLst>
              <a:ext uri="{FF2B5EF4-FFF2-40B4-BE49-F238E27FC236}">
                <a16:creationId xmlns:a16="http://schemas.microsoft.com/office/drawing/2014/main" id="{FE4EF745-137D-4F7A-B50B-CFF4BC706A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3451" y="2080813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Person Icon by thekua">
            <a:extLst>
              <a:ext uri="{FF2B5EF4-FFF2-40B4-BE49-F238E27FC236}">
                <a16:creationId xmlns:a16="http://schemas.microsoft.com/office/drawing/2014/main" id="{DF718745-7A0C-480C-BE7E-209412006F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4367" y="3957317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Person Icon by thekua">
            <a:extLst>
              <a:ext uri="{FF2B5EF4-FFF2-40B4-BE49-F238E27FC236}">
                <a16:creationId xmlns:a16="http://schemas.microsoft.com/office/drawing/2014/main" id="{3129E558-6E4D-4F3C-880F-AB3F095AE7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192" y="3957317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20AB477-AEA2-4D68-A546-254B9A9DB08E}"/>
              </a:ext>
            </a:extLst>
          </p:cNvPr>
          <p:cNvCxnSpPr>
            <a:stCxn id="5" idx="3"/>
            <a:endCxn id="6" idx="1"/>
          </p:cNvCxnSpPr>
          <p:nvPr/>
        </p:nvCxnSpPr>
        <p:spPr>
          <a:xfrm flipV="1">
            <a:off x="2051720" y="2392719"/>
            <a:ext cx="2741731" cy="2872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E814DAC-C877-4028-9445-C5FFA86BB2A7}"/>
              </a:ext>
            </a:extLst>
          </p:cNvPr>
          <p:cNvCxnSpPr>
            <a:stCxn id="6" idx="3"/>
            <a:endCxn id="8" idx="0"/>
          </p:cNvCxnSpPr>
          <p:nvPr/>
        </p:nvCxnSpPr>
        <p:spPr>
          <a:xfrm>
            <a:off x="5009475" y="2392719"/>
            <a:ext cx="1398729" cy="156459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E0F115E-118B-4DE8-BFCB-B0604FCF3CB1}"/>
              </a:ext>
            </a:extLst>
          </p:cNvPr>
          <p:cNvCxnSpPr>
            <a:stCxn id="6" idx="1"/>
            <a:endCxn id="7" idx="0"/>
          </p:cNvCxnSpPr>
          <p:nvPr/>
        </p:nvCxnSpPr>
        <p:spPr>
          <a:xfrm flipH="1">
            <a:off x="3582379" y="2392719"/>
            <a:ext cx="1211072" cy="156459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EE4237B-0D65-4AE6-AD89-1EF8D0243B4A}"/>
              </a:ext>
            </a:extLst>
          </p:cNvPr>
          <p:cNvCxnSpPr>
            <a:stCxn id="7" idx="3"/>
            <a:endCxn id="8" idx="1"/>
          </p:cNvCxnSpPr>
          <p:nvPr/>
        </p:nvCxnSpPr>
        <p:spPr>
          <a:xfrm>
            <a:off x="3690391" y="4269223"/>
            <a:ext cx="260980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82EA651-28B5-47BA-8D9C-27EDB79C73F2}"/>
              </a:ext>
            </a:extLst>
          </p:cNvPr>
          <p:cNvSpPr txBox="1"/>
          <p:nvPr/>
        </p:nvSpPr>
        <p:spPr>
          <a:xfrm>
            <a:off x="1601181" y="2636912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0</a:t>
            </a:r>
            <a:endParaRPr lang="en-US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9623878-7F1A-426B-AD2C-1E6A5D211429}"/>
              </a:ext>
            </a:extLst>
          </p:cNvPr>
          <p:cNvSpPr txBox="1"/>
          <p:nvPr/>
        </p:nvSpPr>
        <p:spPr>
          <a:xfrm>
            <a:off x="4931058" y="1670308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1</a:t>
            </a:r>
            <a:endParaRPr lang="en-US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0228377-C1BD-4DF2-8835-E31A7E779B63}"/>
              </a:ext>
            </a:extLst>
          </p:cNvPr>
          <p:cNvSpPr txBox="1"/>
          <p:nvPr/>
        </p:nvSpPr>
        <p:spPr>
          <a:xfrm>
            <a:off x="3109149" y="4499841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2</a:t>
            </a:r>
            <a:endParaRPr lang="en-US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260814C-7407-4AC2-B691-5387F256BBAB}"/>
              </a:ext>
            </a:extLst>
          </p:cNvPr>
          <p:cNvSpPr txBox="1"/>
          <p:nvPr/>
        </p:nvSpPr>
        <p:spPr>
          <a:xfrm>
            <a:off x="6516216" y="4499840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3</a:t>
            </a:r>
            <a:endParaRPr lang="en-US" b="1" dirty="0"/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A2CD567E-4941-4261-B97A-53F80CEEEE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3569019"/>
              </p:ext>
            </p:extLst>
          </p:nvPr>
        </p:nvGraphicFramePr>
        <p:xfrm>
          <a:off x="98153" y="3083523"/>
          <a:ext cx="1840898" cy="1854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80392">
                  <a:extLst>
                    <a:ext uri="{9D8B030D-6E8A-4147-A177-3AD203B41FA5}">
                      <a16:colId xmlns:a16="http://schemas.microsoft.com/office/drawing/2014/main" val="3289461220"/>
                    </a:ext>
                  </a:extLst>
                </a:gridCol>
                <a:gridCol w="860506">
                  <a:extLst>
                    <a:ext uri="{9D8B030D-6E8A-4147-A177-3AD203B41FA5}">
                      <a16:colId xmlns:a16="http://schemas.microsoft.com/office/drawing/2014/main" val="14332343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Node</a:t>
                      </a:r>
                      <a:r>
                        <a:rPr lang="ro-RO" dirty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 err="1"/>
                        <a:t>NodeB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57406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88051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74037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42755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2124034"/>
                  </a:ext>
                </a:extLst>
              </a:tr>
            </a:tbl>
          </a:graphicData>
        </a:graphic>
      </p:graphicFrame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12A18576-02D6-486D-868E-F1C419001279}"/>
              </a:ext>
            </a:extLst>
          </p:cNvPr>
          <p:cNvGraphicFramePr>
            <a:graphicFrameLocks noGrp="1"/>
          </p:cNvGraphicFramePr>
          <p:nvPr/>
        </p:nvGraphicFramePr>
        <p:xfrm>
          <a:off x="3699421" y="4581128"/>
          <a:ext cx="1840898" cy="1854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80392">
                  <a:extLst>
                    <a:ext uri="{9D8B030D-6E8A-4147-A177-3AD203B41FA5}">
                      <a16:colId xmlns:a16="http://schemas.microsoft.com/office/drawing/2014/main" val="3289461220"/>
                    </a:ext>
                  </a:extLst>
                </a:gridCol>
                <a:gridCol w="860506">
                  <a:extLst>
                    <a:ext uri="{9D8B030D-6E8A-4147-A177-3AD203B41FA5}">
                      <a16:colId xmlns:a16="http://schemas.microsoft.com/office/drawing/2014/main" val="14332343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Node</a:t>
                      </a:r>
                      <a:r>
                        <a:rPr lang="ro-RO" dirty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 err="1"/>
                        <a:t>NodeB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57406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88051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74037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42755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2124034"/>
                  </a:ext>
                </a:extLst>
              </a:tr>
            </a:tbl>
          </a:graphicData>
        </a:graphic>
      </p:graphicFrame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B6F213FA-C57C-4F4B-A1A6-A951AFC24E44}"/>
              </a:ext>
            </a:extLst>
          </p:cNvPr>
          <p:cNvGraphicFramePr>
            <a:graphicFrameLocks noGrp="1"/>
          </p:cNvGraphicFramePr>
          <p:nvPr/>
        </p:nvGraphicFramePr>
        <p:xfrm>
          <a:off x="5595767" y="1094097"/>
          <a:ext cx="1840898" cy="1854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80392">
                  <a:extLst>
                    <a:ext uri="{9D8B030D-6E8A-4147-A177-3AD203B41FA5}">
                      <a16:colId xmlns:a16="http://schemas.microsoft.com/office/drawing/2014/main" val="3289461220"/>
                    </a:ext>
                  </a:extLst>
                </a:gridCol>
                <a:gridCol w="860506">
                  <a:extLst>
                    <a:ext uri="{9D8B030D-6E8A-4147-A177-3AD203B41FA5}">
                      <a16:colId xmlns:a16="http://schemas.microsoft.com/office/drawing/2014/main" val="14332343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Node</a:t>
                      </a:r>
                      <a:r>
                        <a:rPr lang="ro-RO" dirty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 err="1"/>
                        <a:t>NodeB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57406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88051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74037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42755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2124034"/>
                  </a:ext>
                </a:extLst>
              </a:tr>
            </a:tbl>
          </a:graphicData>
        </a:graphic>
      </p:graphicFrame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7CA0C0B4-B564-425F-A3A0-BFEA122CBFF3}"/>
              </a:ext>
            </a:extLst>
          </p:cNvPr>
          <p:cNvGraphicFramePr>
            <a:graphicFrameLocks noGrp="1"/>
          </p:cNvGraphicFramePr>
          <p:nvPr/>
        </p:nvGraphicFramePr>
        <p:xfrm>
          <a:off x="6988777" y="4138748"/>
          <a:ext cx="1840898" cy="1854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80392">
                  <a:extLst>
                    <a:ext uri="{9D8B030D-6E8A-4147-A177-3AD203B41FA5}">
                      <a16:colId xmlns:a16="http://schemas.microsoft.com/office/drawing/2014/main" val="3289461220"/>
                    </a:ext>
                  </a:extLst>
                </a:gridCol>
                <a:gridCol w="860506">
                  <a:extLst>
                    <a:ext uri="{9D8B030D-6E8A-4147-A177-3AD203B41FA5}">
                      <a16:colId xmlns:a16="http://schemas.microsoft.com/office/drawing/2014/main" val="14332343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Node</a:t>
                      </a:r>
                      <a:r>
                        <a:rPr lang="ro-RO" dirty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 err="1"/>
                        <a:t>NodeB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57406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88051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74037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42755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21240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7433311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32C948-B435-4D59-A669-18DF7195FE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8ADBE5-3753-4672-98CE-0703319977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FEBE6C-2B60-4201-B846-D8BFCB594CC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ro-RO"/>
              <a:t>Florin Pop – </a:t>
            </a:r>
            <a:r>
              <a:rPr lang="ro-RO" altLang="ro-RO"/>
              <a:t>Cristian Chilipirea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261507809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4C9E9-AB3B-45AB-9C96-0A9CFE787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Who made </a:t>
            </a:r>
            <a:r>
              <a:rPr lang="en-US" dirty="0"/>
              <a:t>T</a:t>
            </a:r>
            <a:r>
              <a:rPr lang="ro-RO" dirty="0" err="1"/>
              <a:t>he</a:t>
            </a:r>
            <a:r>
              <a:rPr lang="ro-RO" dirty="0"/>
              <a:t> World-</a:t>
            </a:r>
            <a:r>
              <a:rPr lang="ro-RO" dirty="0" err="1"/>
              <a:t>Wide</a:t>
            </a:r>
            <a:r>
              <a:rPr lang="ro-RO" dirty="0"/>
              <a:t> Web?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358848-8387-4C6A-A724-C6D8509AA1A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ro-RO"/>
              <a:t>Florin Pop – </a:t>
            </a:r>
            <a:r>
              <a:rPr lang="ro-RO" altLang="ro-RO"/>
              <a:t>Cristian Chilipirea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862911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4C9E9-AB3B-45AB-9C96-0A9CFE787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Care este cel mai mare sistem distribuit?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358848-8387-4C6A-A724-C6D8509AA1A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ro-RO" dirty="0"/>
              <a:t>Florin Pop – </a:t>
            </a:r>
            <a:r>
              <a:rPr lang="ro-RO" altLang="ro-RO" dirty="0"/>
              <a:t>Cristian Chilipirea</a:t>
            </a:r>
            <a:endParaRPr lang="en-US" altLang="ro-RO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209CECC-3D5E-4393-A91D-5ED015B91C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25" y="1335715"/>
            <a:ext cx="8515350" cy="4789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00738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4C9E9-AB3B-45AB-9C96-0A9CFE787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Who made </a:t>
            </a:r>
            <a:r>
              <a:rPr lang="ro-RO" dirty="0" err="1"/>
              <a:t>the</a:t>
            </a:r>
            <a:r>
              <a:rPr lang="ro-RO" dirty="0"/>
              <a:t> World-</a:t>
            </a:r>
            <a:r>
              <a:rPr lang="ro-RO" dirty="0" err="1"/>
              <a:t>Wide</a:t>
            </a:r>
            <a:r>
              <a:rPr lang="ro-RO" dirty="0"/>
              <a:t> Web? - Tim </a:t>
            </a:r>
            <a:r>
              <a:rPr lang="ro-RO" dirty="0" err="1"/>
              <a:t>Berners</a:t>
            </a:r>
            <a:r>
              <a:rPr lang="ro-RO" dirty="0"/>
              <a:t>-Lee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358848-8387-4C6A-A724-C6D8509AA1A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ro-RO"/>
              <a:t>Florin Pop – </a:t>
            </a:r>
            <a:r>
              <a:rPr lang="ro-RO" altLang="ro-RO"/>
              <a:t>Cristian Chilipirea</a:t>
            </a:r>
            <a:endParaRPr lang="en-US" altLang="ro-RO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B37E7B-4819-42D9-9ADB-CAF0E5BBD3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8764" y="1956813"/>
            <a:ext cx="3035599" cy="37944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C43795E-C4A9-4B0B-ABD2-644523509E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637" y="1538169"/>
            <a:ext cx="5581937" cy="4610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27351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4C9E9-AB3B-45AB-9C96-0A9CFE787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Who made </a:t>
            </a:r>
            <a:r>
              <a:rPr lang="ro-RO" dirty="0" err="1"/>
              <a:t>the</a:t>
            </a:r>
            <a:r>
              <a:rPr lang="ro-RO" dirty="0"/>
              <a:t> World-</a:t>
            </a:r>
            <a:r>
              <a:rPr lang="ro-RO" dirty="0" err="1"/>
              <a:t>Wide</a:t>
            </a:r>
            <a:r>
              <a:rPr lang="ro-RO" dirty="0"/>
              <a:t> Web? - Tim </a:t>
            </a:r>
            <a:r>
              <a:rPr lang="ro-RO" dirty="0" err="1"/>
              <a:t>Berners</a:t>
            </a:r>
            <a:r>
              <a:rPr lang="ro-RO" dirty="0"/>
              <a:t>-Lee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358848-8387-4C6A-A724-C6D8509AA1A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ro-RO"/>
              <a:t>Florin Pop – </a:t>
            </a:r>
            <a:r>
              <a:rPr lang="ro-RO" altLang="ro-RO"/>
              <a:t>Cristian Chilipirea</a:t>
            </a:r>
            <a:endParaRPr lang="en-US" altLang="ro-RO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B37E7B-4819-42D9-9ADB-CAF0E5BBD3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8764" y="1956813"/>
            <a:ext cx="3035599" cy="37944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F32DF84-A4A7-4AF4-9C72-29B5C8D275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637" y="1665677"/>
            <a:ext cx="5575587" cy="4311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81438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4C9E9-AB3B-45AB-9C96-0A9CFE787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URL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358848-8387-4C6A-A724-C6D8509AA1A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ro-RO"/>
              <a:t>Florin Pop – </a:t>
            </a:r>
            <a:r>
              <a:rPr lang="ro-RO" altLang="ro-RO"/>
              <a:t>Cristian Chilipirea</a:t>
            </a:r>
            <a:endParaRPr lang="en-US" altLang="ro-RO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95A1A66-4DE3-4DCE-B62E-8185B4ACE3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006" y="3294913"/>
            <a:ext cx="9198012" cy="861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586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4C9E9-AB3B-45AB-9C96-0A9CFE787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Care este cel mai mare sistem distribuit?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358848-8387-4C6A-A724-C6D8509AA1A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ro-RO" dirty="0"/>
              <a:t>Florin Pop – </a:t>
            </a:r>
            <a:r>
              <a:rPr lang="ro-RO" altLang="ro-RO" dirty="0"/>
              <a:t>Cristian Chilipirea</a:t>
            </a:r>
            <a:endParaRPr lang="en-US" altLang="ro-RO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928EBA-F0A9-41E7-BE00-634CBA3273B5}"/>
              </a:ext>
            </a:extLst>
          </p:cNvPr>
          <p:cNvSpPr txBox="1"/>
          <p:nvPr/>
        </p:nvSpPr>
        <p:spPr>
          <a:xfrm>
            <a:off x="888138" y="3040912"/>
            <a:ext cx="736772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8000" dirty="0"/>
              <a:t>The INTERNET</a:t>
            </a:r>
            <a:endParaRPr lang="en-US" sz="8000" dirty="0"/>
          </a:p>
        </p:txBody>
      </p:sp>
    </p:spTree>
    <p:extLst>
      <p:ext uri="{BB962C8B-B14F-4D97-AF65-F5344CB8AC3E}">
        <p14:creationId xmlns:p14="http://schemas.microsoft.com/office/powerpoint/2010/main" val="90864671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KE-OFF DISPLAYTYPE" val="0"/>
  <p:tag name="THINKCELLUNDODONOTDELETE" val="2"/>
</p:tagLst>
</file>

<file path=ppt/theme/theme1.xml><?xml version="1.0" encoding="utf-8"?>
<a:theme xmlns:a="http://schemas.openxmlformats.org/drawingml/2006/main" name="Standarddesign">
  <a:themeElements>
    <a:clrScheme name="Standarddesign 1">
      <a:dk1>
        <a:srgbClr val="000000"/>
      </a:dk1>
      <a:lt1>
        <a:srgbClr val="FFFFFF"/>
      </a:lt1>
      <a:dk2>
        <a:srgbClr val="0D3D65"/>
      </a:dk2>
      <a:lt2>
        <a:srgbClr val="BE0009"/>
      </a:lt2>
      <a:accent1>
        <a:srgbClr val="1C4C74"/>
      </a:accent1>
      <a:accent2>
        <a:srgbClr val="2C6D92"/>
      </a:accent2>
      <a:accent3>
        <a:srgbClr val="FFFFFF"/>
      </a:accent3>
      <a:accent4>
        <a:srgbClr val="000000"/>
      </a:accent4>
      <a:accent5>
        <a:srgbClr val="ABB2BC"/>
      </a:accent5>
      <a:accent6>
        <a:srgbClr val="276284"/>
      </a:accent6>
      <a:hlink>
        <a:srgbClr val="4797B9"/>
      </a:hlink>
      <a:folHlink>
        <a:srgbClr val="65C3E3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Standarddesign 1">
        <a:dk1>
          <a:srgbClr val="000000"/>
        </a:dk1>
        <a:lt1>
          <a:srgbClr val="FFFFFF"/>
        </a:lt1>
        <a:dk2>
          <a:srgbClr val="0D3D65"/>
        </a:dk2>
        <a:lt2>
          <a:srgbClr val="BE0009"/>
        </a:lt2>
        <a:accent1>
          <a:srgbClr val="1C4C74"/>
        </a:accent1>
        <a:accent2>
          <a:srgbClr val="2C6D92"/>
        </a:accent2>
        <a:accent3>
          <a:srgbClr val="FFFFFF"/>
        </a:accent3>
        <a:accent4>
          <a:srgbClr val="000000"/>
        </a:accent4>
        <a:accent5>
          <a:srgbClr val="ABB2BC"/>
        </a:accent5>
        <a:accent6>
          <a:srgbClr val="276284"/>
        </a:accent6>
        <a:hlink>
          <a:srgbClr val="4797B9"/>
        </a:hlink>
        <a:folHlink>
          <a:srgbClr val="65C3E3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5648</TotalTime>
  <Words>1919</Words>
  <Application>Microsoft Office PowerPoint</Application>
  <PresentationFormat>On-screen Show (4:3)</PresentationFormat>
  <Paragraphs>786</Paragraphs>
  <Slides>82</Slides>
  <Notes>36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82</vt:i4>
      </vt:variant>
    </vt:vector>
  </HeadingPairs>
  <TitlesOfParts>
    <vt:vector size="89" baseType="lpstr">
      <vt:lpstr>ＭＳ Ｐゴシック</vt:lpstr>
      <vt:lpstr>Arial</vt:lpstr>
      <vt:lpstr>Calibri</vt:lpstr>
      <vt:lpstr>Courier New</vt:lpstr>
      <vt:lpstr>Times New Roman</vt:lpstr>
      <vt:lpstr>Wingdings</vt:lpstr>
      <vt:lpstr>Standarddesign</vt:lpstr>
      <vt:lpstr>Arhitecturi Paralele One BIG Distributed System</vt:lpstr>
      <vt:lpstr>PowerPoint Presentation</vt:lpstr>
      <vt:lpstr>Care este cel mai mare sistem distribuit?</vt:lpstr>
      <vt:lpstr>Care este cel mai mare sistem distribuit?</vt:lpstr>
      <vt:lpstr>Care este cel mai mare sistem distribuit?</vt:lpstr>
      <vt:lpstr>Care este cel mai mare sistem distribuit?</vt:lpstr>
      <vt:lpstr>Care este cel mai mare sistem distribuit?</vt:lpstr>
      <vt:lpstr>Care este cel mai mare sistem distribuit?</vt:lpstr>
      <vt:lpstr>Care este cel mai mare sistem distribuit?</vt:lpstr>
      <vt:lpstr>Distributed Systems – The INTERNET</vt:lpstr>
      <vt:lpstr>Who made The internet?</vt:lpstr>
      <vt:lpstr>Who made The internet? - Vint Cerf</vt:lpstr>
      <vt:lpstr>OSI stack?</vt:lpstr>
      <vt:lpstr>OSI stack?</vt:lpstr>
      <vt:lpstr>TCP/IP stack?</vt:lpstr>
      <vt:lpstr>TCP/IP stack?</vt:lpstr>
      <vt:lpstr>TCP/IP stack garanții?</vt:lpstr>
      <vt:lpstr>TCP/IP stack garanții?</vt:lpstr>
      <vt:lpstr>TCP/IP stack garanții?</vt:lpstr>
      <vt:lpstr>TCP/IP stack garanții?</vt:lpstr>
      <vt:lpstr>TCP/IP stack garanții?</vt:lpstr>
      <vt:lpstr>Deci cât de bun e internetul ca sistem distribuit?</vt:lpstr>
      <vt:lpstr>PowerPoint Presentation</vt:lpstr>
      <vt:lpstr>Who invented Ethernet?</vt:lpstr>
      <vt:lpstr>Who invented Ethernet? - Robert Metcalfe</vt:lpstr>
      <vt:lpstr>Ethernet – CAM table</vt:lpstr>
      <vt:lpstr>Ethernet – CAM table</vt:lpstr>
      <vt:lpstr>Ethernet – CAM table</vt:lpstr>
      <vt:lpstr>Ethernet – CAM table</vt:lpstr>
      <vt:lpstr>Ethernet – CAM table</vt:lpstr>
      <vt:lpstr>Ethernet – CAM table</vt:lpstr>
      <vt:lpstr>Ethernet – CAM table</vt:lpstr>
      <vt:lpstr>Ethernet – CAM table</vt:lpstr>
      <vt:lpstr>Ethernet – CAM table</vt:lpstr>
      <vt:lpstr>Ethernet – CAM table</vt:lpstr>
      <vt:lpstr>Ethernet – CAM table – Probleme cu cicluri</vt:lpstr>
      <vt:lpstr>Ethernet – CAM table – Probleme cu cicluri</vt:lpstr>
      <vt:lpstr>Ethernet – CAM table – Probleme cu cicluri</vt:lpstr>
      <vt:lpstr>Ethernet – CAM table – Probleme cu cicluri</vt:lpstr>
      <vt:lpstr>Ethernet – CAM table – Probleme cu cicluri</vt:lpstr>
      <vt:lpstr>Ethernet – CAM table – Probleme cu cicluri</vt:lpstr>
      <vt:lpstr>Ethernet – CAM table – Probleme cu cicluri</vt:lpstr>
      <vt:lpstr>Ethernet – CAM table – Probleme cu cicluri</vt:lpstr>
      <vt:lpstr>Ethernet – CAM table – Probleme cu cicluri</vt:lpstr>
      <vt:lpstr>Cum eliminăm cicluri dintr-un graf?</vt:lpstr>
      <vt:lpstr>Cum eliminăm cicluri dintr-un graf?</vt:lpstr>
      <vt:lpstr>Distributed Spanning Tree</vt:lpstr>
      <vt:lpstr>Distributed Spanning Tree - solution</vt:lpstr>
      <vt:lpstr>Distributed Spanning Tree - solution</vt:lpstr>
      <vt:lpstr>Distributed Spanning Tree - solution</vt:lpstr>
      <vt:lpstr>Distributed Spanning Tree – Initiator</vt:lpstr>
      <vt:lpstr>Distributed Spanning Tree</vt:lpstr>
      <vt:lpstr>Distributed Spanning Tree</vt:lpstr>
      <vt:lpstr>Distributed Spanning Tree</vt:lpstr>
      <vt:lpstr>Distributed Spanning Tree</vt:lpstr>
      <vt:lpstr>Distributed Spanning Tree</vt:lpstr>
      <vt:lpstr>Distributed Spanning Tree – Initiator</vt:lpstr>
      <vt:lpstr>Distributed Spanning Tree – Initiator</vt:lpstr>
      <vt:lpstr>Distributed Spanning Tree</vt:lpstr>
      <vt:lpstr>Distributed Spanning Tree</vt:lpstr>
      <vt:lpstr>Distributed Spanning Tree</vt:lpstr>
      <vt:lpstr>Distributed Spanning Tree</vt:lpstr>
      <vt:lpstr>Distributed Spanning Tree</vt:lpstr>
      <vt:lpstr>PowerPoint Presentation</vt:lpstr>
      <vt:lpstr>Stabilirea Topologiei IP</vt:lpstr>
      <vt:lpstr>Algoritmi de stabilire rute în IP?</vt:lpstr>
      <vt:lpstr>Algoritmi de stabilire rute în IP?</vt:lpstr>
      <vt:lpstr>Algoritm stabilire topologie</vt:lpstr>
      <vt:lpstr>Algoritm stabilire topologie</vt:lpstr>
      <vt:lpstr>Algoritm stabilire topologie</vt:lpstr>
      <vt:lpstr>Topologii inițiale - 0</vt:lpstr>
      <vt:lpstr>Topologii inițiale - 1</vt:lpstr>
      <vt:lpstr>Topologii inițiale - 2</vt:lpstr>
      <vt:lpstr>Topologii inițiale - 3</vt:lpstr>
      <vt:lpstr>Algoritm stabilire topologie</vt:lpstr>
      <vt:lpstr>Algoritm stabilire topologie</vt:lpstr>
      <vt:lpstr>Algoritm stabilire topologie</vt:lpstr>
      <vt:lpstr>PowerPoint Presentation</vt:lpstr>
      <vt:lpstr>Who made The World-Wide Web?</vt:lpstr>
      <vt:lpstr>Who made the World-Wide Web? - Tim Berners-Lee</vt:lpstr>
      <vt:lpstr>Who made the World-Wide Web? - Tim Berners-Lee</vt:lpstr>
      <vt:lpstr>URL</vt:lpstr>
    </vt:vector>
  </TitlesOfParts>
  <Company>PresentationPoint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florinpop_roadmap_researcher_career</dc:title>
  <dc:creator>PresentationPoint</dc:creator>
  <cp:lastModifiedBy>Cristian Chilipirea</cp:lastModifiedBy>
  <cp:revision>797</cp:revision>
  <cp:lastPrinted>2005-03-15T07:48:11Z</cp:lastPrinted>
  <dcterms:created xsi:type="dcterms:W3CDTF">2004-11-16T16:03:16Z</dcterms:created>
  <dcterms:modified xsi:type="dcterms:W3CDTF">2018-11-19T15:22:30Z</dcterms:modified>
</cp:coreProperties>
</file>